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</p:sldMasterIdLst>
  <p:notesMasterIdLst>
    <p:notesMasterId r:id="rId28"/>
  </p:notesMasterIdLst>
  <p:handoutMasterIdLst>
    <p:handoutMasterId r:id="rId29"/>
  </p:handoutMasterIdLst>
  <p:sldIdLst>
    <p:sldId id="259" r:id="rId3"/>
    <p:sldId id="260" r:id="rId4"/>
    <p:sldId id="263" r:id="rId5"/>
    <p:sldId id="264" r:id="rId6"/>
    <p:sldId id="265" r:id="rId7"/>
    <p:sldId id="266" r:id="rId8"/>
    <p:sldId id="267" r:id="rId9"/>
    <p:sldId id="262" r:id="rId10"/>
    <p:sldId id="269" r:id="rId11"/>
    <p:sldId id="256" r:id="rId12"/>
    <p:sldId id="261" r:id="rId13"/>
    <p:sldId id="268" r:id="rId14"/>
    <p:sldId id="25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787"/>
    <a:srgbClr val="04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65" autoAdjust="0"/>
    <p:restoredTop sz="96357" autoAdjust="0"/>
  </p:normalViewPr>
  <p:slideViewPr>
    <p:cSldViewPr snapToGrid="0" showGuides="1">
      <p:cViewPr varScale="1">
        <p:scale>
          <a:sx n="94" d="100"/>
          <a:sy n="94" d="100"/>
        </p:scale>
        <p:origin x="-168" y="66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2532" y="66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F3C-46B4-A782-2D6F08D4A04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F3C-46B4-A782-2D6F08D4A04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EF3C-46B4-A782-2D6F08D4A0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F3C-46B4-A782-2D6F08D4A0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3C-46B4-A782-2D6F08D4A0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A6-419B-B4A1-B39EBDFF3F9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A6-419B-B4A1-B39EBDFF3F9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A6-419B-B4A1-B39EBDFF3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F5-4A38-9FC9-F7CC048BEF6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F5-4A38-9FC9-F7CC048BEF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F5-4A38-9FC9-F7CC048BE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2C-4D9E-9032-1D147E64D9D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2C-4D9E-9032-1D147E64D9D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2C-4D9E-9032-1D147E64D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13597781867009"/>
          <c:y val="1.5016984069594148E-3"/>
          <c:w val="0.91696022039798197"/>
          <c:h val="0.914763608030820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38E4-4330-8745-2066D7A19CE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8E4-4330-8745-2066D7A19CE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38E4-4330-8745-2066D7A19CEA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8E4-4330-8745-2066D7A19CE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803</c:v>
                </c:pt>
                <c:pt idx="1">
                  <c:v>759</c:v>
                </c:pt>
                <c:pt idx="2" formatCode="General">
                  <c:v>1093</c:v>
                </c:pt>
                <c:pt idx="3" formatCode="General">
                  <c:v>1020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8E4-4330-8745-2066D7A19C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Sheet1!$C$2:$C$5</c:f>
              <c:numCache>
                <c:formatCode>#,##0</c:formatCode>
                <c:ptCount val="4"/>
                <c:pt idx="0">
                  <c:v>821</c:v>
                </c:pt>
                <c:pt idx="1">
                  <c:v>954</c:v>
                </c:pt>
                <c:pt idx="2" formatCode="General">
                  <c:v>1297</c:v>
                </c:pt>
                <c:pt idx="3" formatCode="General">
                  <c:v>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8E4-4330-8745-2066D7A19CE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948179696"/>
        <c:axId val="829921984"/>
      </c:barChart>
      <c:catAx>
        <c:axId val="9481796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600" b="0"/>
            </a:pPr>
            <a:endParaRPr lang="en-US"/>
          </a:p>
        </c:txPr>
        <c:crossAx val="829921984"/>
        <c:crosses val="autoZero"/>
        <c:auto val="1"/>
        <c:lblAlgn val="ctr"/>
        <c:lblOffset val="100"/>
        <c:noMultiLvlLbl val="0"/>
      </c:catAx>
      <c:valAx>
        <c:axId val="829921984"/>
        <c:scaling>
          <c:orientation val="minMax"/>
        </c:scaling>
        <c:delete val="0"/>
        <c:axPos val="b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>
                <a:latin typeface="+mj-lt"/>
              </a:defRPr>
            </a:pPr>
            <a:endParaRPr lang="en-US"/>
          </a:p>
        </c:txPr>
        <c:crossAx val="948179696"/>
        <c:crosses val="autoZero"/>
        <c:crossBetween val="between"/>
      </c:valAx>
      <c:spPr>
        <a:ln>
          <a:solidFill>
            <a:srgbClr val="040404"/>
          </a:solidFill>
        </a:ln>
      </c:spPr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537683517892706E-2"/>
          <c:y val="2.6572972917034501E-2"/>
          <c:w val="0.91246231648210696"/>
          <c:h val="0.886247082176391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01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5FC-4F53-9761-7E777A9D01DB}"/>
              </c:ext>
            </c:extLst>
          </c:dPt>
          <c:dLbls>
            <c:dLbl>
              <c:idx val="0"/>
              <c:layout>
                <c:manualLayout>
                  <c:x val="-2.535008581930759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FC-4F53-9761-7E777A9D01DB}"/>
                </c:ext>
              </c:extLst>
            </c:dLbl>
            <c:dLbl>
              <c:idx val="1"/>
              <c:layout>
                <c:manualLayout>
                  <c:x val="-5.3697691695660701E-2"/>
                  <c:y val="-0.1026776387829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FC-4F53-9761-7E777A9D01DB}"/>
                </c:ext>
              </c:extLst>
            </c:dLbl>
            <c:dLbl>
              <c:idx val="2"/>
              <c:layout>
                <c:manualLayout>
                  <c:x val="-4.7445230965983902E-2"/>
                  <c:y val="-9.85705332316583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FC-4F53-9761-7E777A9D01DB}"/>
                </c:ext>
              </c:extLst>
            </c:dLbl>
            <c:dLbl>
              <c:idx val="3"/>
              <c:layout>
                <c:manualLayout>
                  <c:x val="5.9956254048538001E-2"/>
                  <c:y val="-2.6461311296114199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</c:v>
                </c:pt>
                <c:pt idx="1">
                  <c:v>250</c:v>
                </c:pt>
                <c:pt idx="2">
                  <c:v>350</c:v>
                </c:pt>
                <c:pt idx="3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5FC-4F53-9761-7E777A9D01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02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C5FC-4F53-9761-7E777A9D01DB}"/>
              </c:ext>
            </c:extLst>
          </c:dPt>
          <c:dLbls>
            <c:dLbl>
              <c:idx val="0"/>
              <c:layout>
                <c:manualLayout>
                  <c:x val="-9.1666859421233898E-2"/>
                  <c:y val="-3.28568444105528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5FC-4F53-9761-7E777A9D01DB}"/>
                </c:ext>
              </c:extLst>
            </c:dLbl>
            <c:dLbl>
              <c:idx val="1"/>
              <c:layout>
                <c:manualLayout>
                  <c:x val="-5.376583976200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5FC-4F53-9761-7E777A9D01DB}"/>
                </c:ext>
              </c:extLst>
            </c:dLbl>
            <c:dLbl>
              <c:idx val="2"/>
              <c:layout>
                <c:manualLayout>
                  <c:x val="-4.4268138266954901E-2"/>
                  <c:y val="6.98207943724245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C5FC-4F53-9761-7E777A9D01DB}"/>
                </c:ext>
              </c:extLst>
            </c:dLbl>
            <c:dLbl>
              <c:idx val="3"/>
              <c:layout>
                <c:manualLayout>
                  <c:x val="4.7333884775161601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240</c:v>
                </c:pt>
                <c:pt idx="1">
                  <c:v>440</c:v>
                </c:pt>
                <c:pt idx="2">
                  <c:v>180</c:v>
                </c:pt>
                <c:pt idx="3">
                  <c:v>290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C5FC-4F53-9761-7E777A9D01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03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C5FC-4F53-9761-7E777A9D01DB}"/>
              </c:ext>
            </c:extLst>
          </c:dPt>
          <c:dLbls>
            <c:dLbl>
              <c:idx val="0"/>
              <c:layout>
                <c:manualLayout>
                  <c:x val="-2.85025556768458E-2"/>
                  <c:y val="6.98207943724244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5FC-4F53-9761-7E777A9D01DB}"/>
                </c:ext>
              </c:extLst>
            </c:dLbl>
            <c:dLbl>
              <c:idx val="1"/>
              <c:layout>
                <c:manualLayout>
                  <c:x val="-2.2147872847646501E-2"/>
                  <c:y val="7.80350054750627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5FC-4F53-9761-7E777A9D01DB}"/>
                </c:ext>
              </c:extLst>
            </c:dLbl>
            <c:dLbl>
              <c:idx val="2"/>
              <c:layout>
                <c:manualLayout>
                  <c:x val="-4.1109450520151303E-2"/>
                  <c:y val="5.3392372167148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5FC-4F53-9761-7E777A9D01DB}"/>
                </c:ext>
              </c:extLst>
            </c:dLbl>
            <c:dLbl>
              <c:idx val="3"/>
              <c:layout>
                <c:manualLayout>
                  <c:x val="3.786710782012930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200</c:v>
                </c:pt>
                <c:pt idx="1">
                  <c:v>220</c:v>
                </c:pt>
                <c:pt idx="2">
                  <c:v>300</c:v>
                </c:pt>
                <c:pt idx="3">
                  <c:v>520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C5FC-4F53-9761-7E777A9D0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2817584"/>
        <c:axId val="711945824"/>
      </c:lineChart>
      <c:valAx>
        <c:axId val="711945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602817584"/>
        <c:crosses val="autoZero"/>
        <c:crossBetween val="between"/>
      </c:valAx>
      <c:catAx>
        <c:axId val="602817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7119458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5BC-4527-BADE-573127A5865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5BC-4527-BADE-573127A58653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5BC-4527-BADE-573127A58653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5BC-4527-BADE-573127A5865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PT Sans" panose="020B0503020203020204" pitchFamily="34" charset="0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5BC-4527-BADE-573127A5865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120-481C-8620-D2371C25AA9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20-481C-8620-D2371C25AA9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120-481C-8620-D2371C25A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49-4873-9872-07780DB87416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49-4873-9872-07780DB8741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49-4873-9872-07780DB874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EB6C8902-30EE-4A29-9271-AEAC518077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7F573961-8D06-40A5-9FD1-C09D850D2D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3A639-1D21-4C07-B16C-E71C592A3643}" type="datetimeFigureOut">
              <a:rPr lang="en-US" smtClean="0"/>
              <a:t>22.04.2020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FDC56F43-9642-41BF-9B24-F20718988B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15885B64-2ED1-464B-B7C4-A86BF00AA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AD1B2-286C-429E-AA6C-B19F22D58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52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2BE7F-6A80-4703-ADD9-5DF1C9279F7A}" type="datetimeFigureOut">
              <a:rPr lang="en-US" smtClean="0"/>
              <a:t>22.04.2020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0902-9F98-4C05-B860-DBF5F260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 drop 5">
            <a:extLst>
              <a:ext uri="{FF2B5EF4-FFF2-40B4-BE49-F238E27FC236}">
                <a16:creationId xmlns:a16="http://schemas.microsoft.com/office/drawing/2014/main" id="{A79A193C-A13B-44CF-83FD-DEE72D27CA91}"/>
              </a:ext>
            </a:extLst>
          </p:cNvPr>
          <p:cNvSpPr/>
          <p:nvPr userDrawn="1"/>
        </p:nvSpPr>
        <p:spPr>
          <a:xfrm rot="10800000" flipV="1">
            <a:off x="-2843775" y="-5518150"/>
            <a:ext cx="11036300" cy="11036300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BCCAF0C8-1C9E-4B3B-AFFD-F69E523262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49900" y="1"/>
            <a:ext cx="6642100" cy="6641568"/>
          </a:xfrm>
          <a:prstGeom prst="teardrop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0" name="Slide number 9">
            <a:extLst>
              <a:ext uri="{FF2B5EF4-FFF2-40B4-BE49-F238E27FC236}">
                <a16:creationId xmlns:a16="http://schemas.microsoft.com/office/drawing/2014/main" id="{58BBDAA5-FF6E-4360-8D10-8F90D852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2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4">
            <a:extLst>
              <a:ext uri="{FF2B5EF4-FFF2-40B4-BE49-F238E27FC236}">
                <a16:creationId xmlns:a16="http://schemas.microsoft.com/office/drawing/2014/main" id="{2C8CEF3C-06D3-4020-9B88-C9D92C9B6F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60914" y="293914"/>
            <a:ext cx="6270172" cy="6270172"/>
          </a:xfrm>
          <a:prstGeom prst="teardrop">
            <a:avLst>
              <a:gd name="adj" fmla="val 99653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Drawing 4">
            <a:extLst>
              <a:ext uri="{FF2B5EF4-FFF2-40B4-BE49-F238E27FC236}">
                <a16:creationId xmlns:a16="http://schemas.microsoft.com/office/drawing/2014/main" id="{1BD2784B-9994-49DC-ACD5-E294037344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61061" y="-910717"/>
            <a:ext cx="4097111" cy="409711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6">
            <a:extLst>
              <a:ext uri="{FF2B5EF4-FFF2-40B4-BE49-F238E27FC236}">
                <a16:creationId xmlns:a16="http://schemas.microsoft.com/office/drawing/2014/main" id="{841F02A0-5418-4226-B17F-E877893F97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78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675ADB25-516B-46A1-A096-38E619D52F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A drop 4">
            <a:extLst>
              <a:ext uri="{FF2B5EF4-FFF2-40B4-BE49-F238E27FC236}">
                <a16:creationId xmlns:a16="http://schemas.microsoft.com/office/drawing/2014/main" id="{7877D9E9-94BA-4C87-B8DB-C0D015A1558E}"/>
              </a:ext>
            </a:extLst>
          </p:cNvPr>
          <p:cNvSpPr/>
          <p:nvPr userDrawn="1"/>
        </p:nvSpPr>
        <p:spPr>
          <a:xfrm rot="10800000">
            <a:off x="5332396" y="606425"/>
            <a:ext cx="6253179" cy="625317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rawing 32">
            <a:extLst>
              <a:ext uri="{FF2B5EF4-FFF2-40B4-BE49-F238E27FC236}">
                <a16:creationId xmlns:a16="http://schemas.microsoft.com/office/drawing/2014/main" id="{F7560421-0AE2-4134-B2E3-82360B267D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81000" y="2400916"/>
            <a:ext cx="3154908" cy="3154908"/>
          </a:xfrm>
          <a:prstGeom prst="ellipse">
            <a:avLst/>
          </a:prstGeom>
        </p:spPr>
      </p:sp>
      <p:sp>
        <p:nvSpPr>
          <p:cNvPr id="11" name="Drawing 32">
            <a:extLst>
              <a:ext uri="{FF2B5EF4-FFF2-40B4-BE49-F238E27FC236}">
                <a16:creationId xmlns:a16="http://schemas.microsoft.com/office/drawing/2014/main" id="{9FEAA930-51BF-4E3F-B7CD-2B6C1F62E6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79511" y="2400916"/>
            <a:ext cx="3154908" cy="3154908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678690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 drop 8">
            <a:extLst>
              <a:ext uri="{FF2B5EF4-FFF2-40B4-BE49-F238E27FC236}">
                <a16:creationId xmlns:a16="http://schemas.microsoft.com/office/drawing/2014/main" id="{0058AE3B-CB07-40EE-817A-C80E8250FA6D}"/>
              </a:ext>
            </a:extLst>
          </p:cNvPr>
          <p:cNvSpPr/>
          <p:nvPr userDrawn="1"/>
        </p:nvSpPr>
        <p:spPr>
          <a:xfrm rot="10800000" flipV="1">
            <a:off x="5332396" y="606425"/>
            <a:ext cx="6253179" cy="625317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C0879562-66ED-42C8-9631-2550D699A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Drawing 12">
            <a:extLst>
              <a:ext uri="{FF2B5EF4-FFF2-40B4-BE49-F238E27FC236}">
                <a16:creationId xmlns:a16="http://schemas.microsoft.com/office/drawing/2014/main" id="{B19AF493-C591-4E4D-85AF-6AA98E9C0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938739"/>
            <a:ext cx="2901774" cy="5312836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1264571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407203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 drop 8">
            <a:extLst>
              <a:ext uri="{FF2B5EF4-FFF2-40B4-BE49-F238E27FC236}">
                <a16:creationId xmlns:a16="http://schemas.microsoft.com/office/drawing/2014/main" id="{0058AE3B-CB07-40EE-817A-C80E8250FA6D}"/>
              </a:ext>
            </a:extLst>
          </p:cNvPr>
          <p:cNvSpPr/>
          <p:nvPr userDrawn="1"/>
        </p:nvSpPr>
        <p:spPr>
          <a:xfrm rot="10800000" flipV="1">
            <a:off x="5332396" y="606425"/>
            <a:ext cx="6253179" cy="625317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C0879562-66ED-42C8-9631-2550D699A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179E3134-6E18-4218-AEBA-D44679E48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06202" y="1487265"/>
            <a:ext cx="5641992" cy="4215784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81826" y="1257300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1744092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 drop 8">
            <a:extLst>
              <a:ext uri="{FF2B5EF4-FFF2-40B4-BE49-F238E27FC236}">
                <a16:creationId xmlns:a16="http://schemas.microsoft.com/office/drawing/2014/main" id="{0058AE3B-CB07-40EE-817A-C80E8250FA6D}"/>
              </a:ext>
            </a:extLst>
          </p:cNvPr>
          <p:cNvSpPr/>
          <p:nvPr userDrawn="1"/>
        </p:nvSpPr>
        <p:spPr>
          <a:xfrm rot="10800000" flipV="1">
            <a:off x="5332396" y="606425"/>
            <a:ext cx="6253179" cy="625317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C0879562-66ED-42C8-9631-2550D699A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Drawing 9">
            <a:extLst>
              <a:ext uri="{FF2B5EF4-FFF2-40B4-BE49-F238E27FC236}">
                <a16:creationId xmlns:a16="http://schemas.microsoft.com/office/drawing/2014/main" id="{17DE983D-C7F7-4220-99A8-C64F619043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128" y="1155917"/>
            <a:ext cx="8243197" cy="6079795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1212" y="2375161"/>
            <a:ext cx="5092943" cy="3108105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994561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 drop 18">
            <a:extLst>
              <a:ext uri="{FF2B5EF4-FFF2-40B4-BE49-F238E27FC236}">
                <a16:creationId xmlns:a16="http://schemas.microsoft.com/office/drawing/2014/main" id="{E2396C87-08AC-4782-969A-CEAD177B8C32}"/>
              </a:ext>
            </a:extLst>
          </p:cNvPr>
          <p:cNvSpPr/>
          <p:nvPr userDrawn="1"/>
        </p:nvSpPr>
        <p:spPr>
          <a:xfrm rot="10800000" flipV="1">
            <a:off x="-1537150" y="-5518150"/>
            <a:ext cx="11036300" cy="11036300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FDF54BD0-AEB0-47E8-97FC-396202BE48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A0D05107-71F4-4496-A937-6F063CBD5B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66414" y="1691316"/>
            <a:ext cx="3154908" cy="3154908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B5E54C5-4FAC-4846-90D6-CC1E55FA3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0676" y="1691316"/>
            <a:ext cx="3154908" cy="3154908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0816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 drop 8">
            <a:extLst>
              <a:ext uri="{FF2B5EF4-FFF2-40B4-BE49-F238E27FC236}">
                <a16:creationId xmlns:a16="http://schemas.microsoft.com/office/drawing/2014/main" id="{1A2EBD85-0712-4E17-9BD1-0A8ACB65AF93}"/>
              </a:ext>
            </a:extLst>
          </p:cNvPr>
          <p:cNvSpPr/>
          <p:nvPr userDrawn="1"/>
        </p:nvSpPr>
        <p:spPr>
          <a:xfrm rot="10800000" flipV="1">
            <a:off x="0" y="3935934"/>
            <a:ext cx="12649200" cy="1344902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CF26B348-4653-4C07-9B68-601C5A9AD2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FC5A468C-9A17-44E6-AB0A-1AE89653A387}"/>
              </a:ext>
            </a:extLst>
          </p:cNvPr>
          <p:cNvSpPr/>
          <p:nvPr userDrawn="1"/>
        </p:nvSpPr>
        <p:spPr>
          <a:xfrm>
            <a:off x="11585575" y="2651918"/>
            <a:ext cx="1554163" cy="1554163"/>
          </a:xfrm>
          <a:prstGeom prst="donut">
            <a:avLst>
              <a:gd name="adj" fmla="val 17832"/>
            </a:avLst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D90F97C8-9C9A-49F4-8EE0-30563180AC27}"/>
              </a:ext>
            </a:extLst>
          </p:cNvPr>
          <p:cNvSpPr/>
          <p:nvPr userDrawn="1"/>
        </p:nvSpPr>
        <p:spPr>
          <a:xfrm>
            <a:off x="-602306" y="6078875"/>
            <a:ext cx="1224305" cy="1224305"/>
          </a:xfrm>
          <a:prstGeom prst="donut">
            <a:avLst>
              <a:gd name="adj" fmla="val 22914"/>
            </a:avLst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B7D54132-A534-49AA-824B-FDF0BD613B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V="1">
            <a:off x="4774729" y="-1505846"/>
            <a:ext cx="3184598" cy="3184598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5BAD8E73-67E3-44E6-95E0-52D59FCD21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602306" y="-2365950"/>
            <a:ext cx="5826171" cy="5826171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89571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 drop 4">
            <a:extLst>
              <a:ext uri="{FF2B5EF4-FFF2-40B4-BE49-F238E27FC236}">
                <a16:creationId xmlns:a16="http://schemas.microsoft.com/office/drawing/2014/main" id="{4DB229AA-18A5-45D6-9660-79C101A5E062}"/>
              </a:ext>
            </a:extLst>
          </p:cNvPr>
          <p:cNvSpPr/>
          <p:nvPr userDrawn="1"/>
        </p:nvSpPr>
        <p:spPr>
          <a:xfrm rot="10800000" flipV="1">
            <a:off x="0" y="3935934"/>
            <a:ext cx="12649200" cy="1344902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7">
            <a:extLst>
              <a:ext uri="{FF2B5EF4-FFF2-40B4-BE49-F238E27FC236}">
                <a16:creationId xmlns:a16="http://schemas.microsoft.com/office/drawing/2014/main" id="{B986E41A-DE66-4872-B8F8-E8287DBDA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914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 drop 6">
            <a:extLst>
              <a:ext uri="{FF2B5EF4-FFF2-40B4-BE49-F238E27FC236}">
                <a16:creationId xmlns:a16="http://schemas.microsoft.com/office/drawing/2014/main" id="{BA0FC357-B89C-48F3-93DE-523D2F880CF5}"/>
              </a:ext>
            </a:extLst>
          </p:cNvPr>
          <p:cNvSpPr/>
          <p:nvPr userDrawn="1"/>
        </p:nvSpPr>
        <p:spPr>
          <a:xfrm rot="10800000" flipV="1">
            <a:off x="0" y="3935934"/>
            <a:ext cx="12649200" cy="1344902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B8AF3AC7-89E6-434E-AF38-E2984D5E08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14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 drop 10">
            <a:extLst>
              <a:ext uri="{FF2B5EF4-FFF2-40B4-BE49-F238E27FC236}">
                <a16:creationId xmlns:a16="http://schemas.microsoft.com/office/drawing/2014/main" id="{1997B951-E35F-4003-8CF9-C0D9798AA516}"/>
              </a:ext>
            </a:extLst>
          </p:cNvPr>
          <p:cNvSpPr/>
          <p:nvPr userDrawn="1"/>
        </p:nvSpPr>
        <p:spPr>
          <a:xfrm rot="10800000" flipV="1">
            <a:off x="0" y="3935934"/>
            <a:ext cx="12649200" cy="1344902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1D41228F-27AB-4598-8715-2F1FBC55AB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46">
            <a:extLst>
              <a:ext uri="{FF2B5EF4-FFF2-40B4-BE49-F238E27FC236}">
                <a16:creationId xmlns:a16="http://schemas.microsoft.com/office/drawing/2014/main" id="{A0671D63-D5BA-41B1-95F6-5161C9340F6B}"/>
              </a:ext>
            </a:extLst>
          </p:cNvPr>
          <p:cNvSpPr/>
          <p:nvPr userDrawn="1"/>
        </p:nvSpPr>
        <p:spPr>
          <a:xfrm>
            <a:off x="0" y="-1"/>
            <a:ext cx="12192000" cy="5949001"/>
          </a:xfrm>
          <a:custGeom>
            <a:avLst/>
            <a:gdLst>
              <a:gd name="connsiteX0" fmla="*/ 0 w 12192000"/>
              <a:gd name="connsiteY0" fmla="*/ 0 h 6857999"/>
              <a:gd name="connsiteX1" fmla="*/ 12189746 w 12192000"/>
              <a:gd name="connsiteY1" fmla="*/ 0 h 6857999"/>
              <a:gd name="connsiteX2" fmla="*/ 12192000 w 12192000"/>
              <a:gd name="connsiteY2" fmla="*/ 2840871 h 6857999"/>
              <a:gd name="connsiteX3" fmla="*/ 12191612 w 12192000"/>
              <a:gd name="connsiteY3" fmla="*/ 3875557 h 6857999"/>
              <a:gd name="connsiteX4" fmla="*/ 207986 w 12192000"/>
              <a:gd name="connsiteY4" fmla="*/ 6567633 h 6857999"/>
              <a:gd name="connsiteX5" fmla="*/ 0 w 12192000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89746" y="0"/>
                </a:lnTo>
                <a:cubicBezTo>
                  <a:pt x="12192592" y="946956"/>
                  <a:pt x="12189154" y="1893915"/>
                  <a:pt x="12192000" y="2840871"/>
                </a:cubicBezTo>
                <a:cubicBezTo>
                  <a:pt x="12191216" y="3440433"/>
                  <a:pt x="12192397" y="3317906"/>
                  <a:pt x="12191612" y="3875557"/>
                </a:cubicBezTo>
                <a:cubicBezTo>
                  <a:pt x="8246913" y="9182041"/>
                  <a:pt x="4278588" y="2618224"/>
                  <a:pt x="207986" y="6567633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5" name="Donut 11">
            <a:extLst>
              <a:ext uri="{FF2B5EF4-FFF2-40B4-BE49-F238E27FC236}">
                <a16:creationId xmlns:a16="http://schemas.microsoft.com/office/drawing/2014/main" id="{A048491A-F063-4C6A-8087-C9F2E390CCB7}"/>
              </a:ext>
            </a:extLst>
          </p:cNvPr>
          <p:cNvSpPr/>
          <p:nvPr userDrawn="1"/>
        </p:nvSpPr>
        <p:spPr>
          <a:xfrm>
            <a:off x="2322550" y="6048032"/>
            <a:ext cx="1516900" cy="1516900"/>
          </a:xfrm>
          <a:prstGeom prst="donut">
            <a:avLst>
              <a:gd name="adj" fmla="val 193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C250B2D-80DB-48C6-A4C1-04A14A430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81000" y="2400915"/>
            <a:ext cx="3154908" cy="3154908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931AADE-0A60-47D7-8EEB-1950337254E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26092" y="2400915"/>
            <a:ext cx="3154908" cy="3154908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2333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 drop 10">
            <a:extLst>
              <a:ext uri="{FF2B5EF4-FFF2-40B4-BE49-F238E27FC236}">
                <a16:creationId xmlns:a16="http://schemas.microsoft.com/office/drawing/2014/main" id="{B8650C8D-D728-4C39-B49A-2752E580D957}"/>
              </a:ext>
            </a:extLst>
          </p:cNvPr>
          <p:cNvSpPr/>
          <p:nvPr userDrawn="1"/>
        </p:nvSpPr>
        <p:spPr>
          <a:xfrm rot="5400000" flipV="1">
            <a:off x="-264321" y="-11155160"/>
            <a:ext cx="15951981" cy="16960647"/>
          </a:xfrm>
          <a:prstGeom prst="teardrop">
            <a:avLst/>
          </a:prstGeom>
          <a:solidFill>
            <a:schemeClr val="accent3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7">
            <a:extLst>
              <a:ext uri="{FF2B5EF4-FFF2-40B4-BE49-F238E27FC236}">
                <a16:creationId xmlns:a16="http://schemas.microsoft.com/office/drawing/2014/main" id="{B986E41A-DE66-4872-B8F8-E8287DBDA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06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 drop 2">
            <a:extLst>
              <a:ext uri="{FF2B5EF4-FFF2-40B4-BE49-F238E27FC236}">
                <a16:creationId xmlns:a16="http://schemas.microsoft.com/office/drawing/2014/main" id="{93AF48E4-F789-4956-80CA-6FB873D5A7D5}"/>
              </a:ext>
            </a:extLst>
          </p:cNvPr>
          <p:cNvSpPr/>
          <p:nvPr userDrawn="1"/>
        </p:nvSpPr>
        <p:spPr>
          <a:xfrm rot="10800000" flipV="1">
            <a:off x="0" y="3935934"/>
            <a:ext cx="12649200" cy="1344902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94479691-ED5A-4615-91BE-8172982766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0800000">
            <a:off x="4676324" y="-2542265"/>
            <a:ext cx="8850989" cy="8850989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753122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6D8E8A2C-2243-487E-AD93-58936D249D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A drop 3">
            <a:extLst>
              <a:ext uri="{FF2B5EF4-FFF2-40B4-BE49-F238E27FC236}">
                <a16:creationId xmlns:a16="http://schemas.microsoft.com/office/drawing/2014/main" id="{CCF59833-F4BA-48B8-AF9E-C3F154E148D1}"/>
              </a:ext>
            </a:extLst>
          </p:cNvPr>
          <p:cNvSpPr/>
          <p:nvPr userDrawn="1"/>
        </p:nvSpPr>
        <p:spPr>
          <a:xfrm rot="5400000" flipV="1">
            <a:off x="-5552920" y="-10845314"/>
            <a:ext cx="15951981" cy="1696064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onut 5">
            <a:extLst>
              <a:ext uri="{FF2B5EF4-FFF2-40B4-BE49-F238E27FC236}">
                <a16:creationId xmlns:a16="http://schemas.microsoft.com/office/drawing/2014/main" id="{501C920E-EC88-4F92-BC13-05D0E6EEDF1A}"/>
              </a:ext>
            </a:extLst>
          </p:cNvPr>
          <p:cNvSpPr/>
          <p:nvPr userDrawn="1"/>
        </p:nvSpPr>
        <p:spPr>
          <a:xfrm>
            <a:off x="11634794" y="2611870"/>
            <a:ext cx="1554163" cy="1554163"/>
          </a:xfrm>
          <a:prstGeom prst="donut">
            <a:avLst>
              <a:gd name="adj" fmla="val 17832"/>
            </a:avLst>
          </a:prstGeom>
          <a:solidFill>
            <a:srgbClr val="D10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6" name="Donut 6">
            <a:extLst>
              <a:ext uri="{FF2B5EF4-FFF2-40B4-BE49-F238E27FC236}">
                <a16:creationId xmlns:a16="http://schemas.microsoft.com/office/drawing/2014/main" id="{79D85275-F78A-437B-AD37-FCFB2E768385}"/>
              </a:ext>
            </a:extLst>
          </p:cNvPr>
          <p:cNvSpPr/>
          <p:nvPr userDrawn="1"/>
        </p:nvSpPr>
        <p:spPr>
          <a:xfrm>
            <a:off x="-467233" y="4076849"/>
            <a:ext cx="1224305" cy="1224305"/>
          </a:xfrm>
          <a:prstGeom prst="donut">
            <a:avLst>
              <a:gd name="adj" fmla="val 22914"/>
            </a:avLst>
          </a:prstGeom>
          <a:solidFill>
            <a:srgbClr val="D10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7" name="Donut 7">
            <a:extLst>
              <a:ext uri="{FF2B5EF4-FFF2-40B4-BE49-F238E27FC236}">
                <a16:creationId xmlns:a16="http://schemas.microsoft.com/office/drawing/2014/main" id="{26134279-024B-467B-9059-DA241562703D}"/>
              </a:ext>
            </a:extLst>
          </p:cNvPr>
          <p:cNvSpPr/>
          <p:nvPr userDrawn="1"/>
        </p:nvSpPr>
        <p:spPr>
          <a:xfrm>
            <a:off x="-133350" y="-159279"/>
            <a:ext cx="496359" cy="496359"/>
          </a:xfrm>
          <a:prstGeom prst="donut">
            <a:avLst>
              <a:gd name="adj" fmla="val 14447"/>
            </a:avLst>
          </a:prstGeom>
          <a:solidFill>
            <a:srgbClr val="D10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191DF0D-AE91-4FDB-83B4-706A5FF4AA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8249242" y="4166033"/>
            <a:ext cx="2334042" cy="2334042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02905D1-407D-4EB0-AC09-59003813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20359" y="4885153"/>
            <a:ext cx="4306483" cy="4306483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4002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 drop 10">
            <a:extLst>
              <a:ext uri="{FF2B5EF4-FFF2-40B4-BE49-F238E27FC236}">
                <a16:creationId xmlns:a16="http://schemas.microsoft.com/office/drawing/2014/main" id="{BCF2AB92-BDAA-4E9E-A2CB-99F38D0313A4}"/>
              </a:ext>
            </a:extLst>
          </p:cNvPr>
          <p:cNvSpPr/>
          <p:nvPr userDrawn="1"/>
        </p:nvSpPr>
        <p:spPr>
          <a:xfrm rot="5400000" flipV="1">
            <a:off x="-5552920" y="-10845314"/>
            <a:ext cx="15951981" cy="16960647"/>
          </a:xfrm>
          <a:prstGeom prst="teardrop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Donut 5">
            <a:extLst>
              <a:ext uri="{FF2B5EF4-FFF2-40B4-BE49-F238E27FC236}">
                <a16:creationId xmlns:a16="http://schemas.microsoft.com/office/drawing/2014/main" id="{C9DB3FC4-1E30-450A-89C3-240997E04369}"/>
              </a:ext>
            </a:extLst>
          </p:cNvPr>
          <p:cNvSpPr/>
          <p:nvPr userDrawn="1"/>
        </p:nvSpPr>
        <p:spPr>
          <a:xfrm>
            <a:off x="11634794" y="2611870"/>
            <a:ext cx="1554163" cy="1554163"/>
          </a:xfrm>
          <a:prstGeom prst="donut">
            <a:avLst>
              <a:gd name="adj" fmla="val 17832"/>
            </a:avLst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9" name="Donut 6">
            <a:extLst>
              <a:ext uri="{FF2B5EF4-FFF2-40B4-BE49-F238E27FC236}">
                <a16:creationId xmlns:a16="http://schemas.microsoft.com/office/drawing/2014/main" id="{8C76A73F-EB09-49AC-A8B2-7417E8EB37DE}"/>
              </a:ext>
            </a:extLst>
          </p:cNvPr>
          <p:cNvSpPr/>
          <p:nvPr userDrawn="1"/>
        </p:nvSpPr>
        <p:spPr>
          <a:xfrm>
            <a:off x="-467233" y="4076849"/>
            <a:ext cx="1224305" cy="1224305"/>
          </a:xfrm>
          <a:prstGeom prst="donut">
            <a:avLst>
              <a:gd name="adj" fmla="val 22914"/>
            </a:avLst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0" name="Donut 7">
            <a:extLst>
              <a:ext uri="{FF2B5EF4-FFF2-40B4-BE49-F238E27FC236}">
                <a16:creationId xmlns:a16="http://schemas.microsoft.com/office/drawing/2014/main" id="{82D46792-C62A-4485-B8B1-40E50CE26738}"/>
              </a:ext>
            </a:extLst>
          </p:cNvPr>
          <p:cNvSpPr/>
          <p:nvPr userDrawn="1"/>
        </p:nvSpPr>
        <p:spPr>
          <a:xfrm>
            <a:off x="-133350" y="-159279"/>
            <a:ext cx="496359" cy="496359"/>
          </a:xfrm>
          <a:prstGeom prst="donut">
            <a:avLst>
              <a:gd name="adj" fmla="val 14447"/>
            </a:avLst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EDAC8EB7-E045-4E93-9CD4-45F4E19714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8249242" y="4166033"/>
            <a:ext cx="2334042" cy="2334042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98123098-01E1-49D8-8782-4E3EA63176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20359" y="4885153"/>
            <a:ext cx="4306483" cy="4306483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6728C258-26FB-4D7F-AC2D-5A7E27D101F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 drop 10">
            <a:extLst>
              <a:ext uri="{FF2B5EF4-FFF2-40B4-BE49-F238E27FC236}">
                <a16:creationId xmlns:a16="http://schemas.microsoft.com/office/drawing/2014/main" id="{DB885D1B-BFEC-4D36-A810-0101DAE2EA07}"/>
              </a:ext>
            </a:extLst>
          </p:cNvPr>
          <p:cNvSpPr/>
          <p:nvPr userDrawn="1"/>
        </p:nvSpPr>
        <p:spPr>
          <a:xfrm rot="10800000" flipV="1">
            <a:off x="471299" y="-4792436"/>
            <a:ext cx="9789909" cy="978990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2C30B173-1B49-497F-80A1-0EFEDC5C50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2357" y="673323"/>
            <a:ext cx="5635402" cy="5635402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48480F08-3A39-4CE8-B470-6A42BD0C1015}"/>
              </a:ext>
            </a:extLst>
          </p:cNvPr>
          <p:cNvSpPr/>
          <p:nvPr userDrawn="1"/>
        </p:nvSpPr>
        <p:spPr>
          <a:xfrm>
            <a:off x="10261208" y="4733264"/>
            <a:ext cx="1930792" cy="2124736"/>
          </a:xfrm>
          <a:custGeom>
            <a:avLst/>
            <a:gdLst>
              <a:gd name="connsiteX0" fmla="*/ 2115403 w 3307306"/>
              <a:gd name="connsiteY0" fmla="*/ 0 h 3640538"/>
              <a:gd name="connsiteX1" fmla="*/ 3298145 w 3307306"/>
              <a:gd name="connsiteY1" fmla="*/ 361278 h 3640538"/>
              <a:gd name="connsiteX2" fmla="*/ 3307306 w 3307306"/>
              <a:gd name="connsiteY2" fmla="*/ 368128 h 3640538"/>
              <a:gd name="connsiteX3" fmla="*/ 3307306 w 3307306"/>
              <a:gd name="connsiteY3" fmla="*/ 3640538 h 3640538"/>
              <a:gd name="connsiteX4" fmla="*/ 651846 w 3307306"/>
              <a:gd name="connsiteY4" fmla="*/ 3640538 h 3640538"/>
              <a:gd name="connsiteX5" fmla="*/ 619587 w 3307306"/>
              <a:gd name="connsiteY5" fmla="*/ 3611219 h 3640538"/>
              <a:gd name="connsiteX6" fmla="*/ 0 w 3307306"/>
              <a:gd name="connsiteY6" fmla="*/ 2115403 h 3640538"/>
              <a:gd name="connsiteX7" fmla="*/ 2115403 w 3307306"/>
              <a:gd name="connsiteY7" fmla="*/ 0 h 364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7306" h="3640538">
                <a:moveTo>
                  <a:pt x="2115403" y="0"/>
                </a:moveTo>
                <a:cubicBezTo>
                  <a:pt x="2553517" y="0"/>
                  <a:pt x="2960525" y="133186"/>
                  <a:pt x="3298145" y="361278"/>
                </a:cubicBezTo>
                <a:lnTo>
                  <a:pt x="3307306" y="368128"/>
                </a:lnTo>
                <a:lnTo>
                  <a:pt x="3307306" y="3640538"/>
                </a:lnTo>
                <a:lnTo>
                  <a:pt x="651846" y="3640538"/>
                </a:lnTo>
                <a:lnTo>
                  <a:pt x="619587" y="3611219"/>
                </a:lnTo>
                <a:cubicBezTo>
                  <a:pt x="236775" y="3228407"/>
                  <a:pt x="0" y="2699556"/>
                  <a:pt x="0" y="2115403"/>
                </a:cubicBezTo>
                <a:cubicBezTo>
                  <a:pt x="0" y="947098"/>
                  <a:pt x="947098" y="0"/>
                  <a:pt x="21154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accent3"/>
              </a:solidFill>
            </a:endParaRP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B31E3D71-FC60-406F-9A4C-8179786955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4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 drop 11">
            <a:extLst>
              <a:ext uri="{FF2B5EF4-FFF2-40B4-BE49-F238E27FC236}">
                <a16:creationId xmlns:a16="http://schemas.microsoft.com/office/drawing/2014/main" id="{9551B462-565C-4EBF-AD61-F232A990C21F}"/>
              </a:ext>
            </a:extLst>
          </p:cNvPr>
          <p:cNvSpPr/>
          <p:nvPr userDrawn="1"/>
        </p:nvSpPr>
        <p:spPr>
          <a:xfrm rot="10800000" flipH="1" flipV="1">
            <a:off x="311643" y="1802237"/>
            <a:ext cx="11036300" cy="11036300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21">
            <a:extLst>
              <a:ext uri="{FF2B5EF4-FFF2-40B4-BE49-F238E27FC236}">
                <a16:creationId xmlns:a16="http://schemas.microsoft.com/office/drawing/2014/main" id="{17564012-D894-4105-8BA8-DADF0651B957}"/>
              </a:ext>
            </a:extLst>
          </p:cNvPr>
          <p:cNvSpPr/>
          <p:nvPr userDrawn="1"/>
        </p:nvSpPr>
        <p:spPr>
          <a:xfrm>
            <a:off x="10734242" y="5253814"/>
            <a:ext cx="1457757" cy="1604186"/>
          </a:xfrm>
          <a:custGeom>
            <a:avLst/>
            <a:gdLst>
              <a:gd name="connsiteX0" fmla="*/ 2115403 w 3307306"/>
              <a:gd name="connsiteY0" fmla="*/ 0 h 3640538"/>
              <a:gd name="connsiteX1" fmla="*/ 3298145 w 3307306"/>
              <a:gd name="connsiteY1" fmla="*/ 361278 h 3640538"/>
              <a:gd name="connsiteX2" fmla="*/ 3307306 w 3307306"/>
              <a:gd name="connsiteY2" fmla="*/ 368128 h 3640538"/>
              <a:gd name="connsiteX3" fmla="*/ 3307306 w 3307306"/>
              <a:gd name="connsiteY3" fmla="*/ 3640538 h 3640538"/>
              <a:gd name="connsiteX4" fmla="*/ 651846 w 3307306"/>
              <a:gd name="connsiteY4" fmla="*/ 3640538 h 3640538"/>
              <a:gd name="connsiteX5" fmla="*/ 619587 w 3307306"/>
              <a:gd name="connsiteY5" fmla="*/ 3611219 h 3640538"/>
              <a:gd name="connsiteX6" fmla="*/ 0 w 3307306"/>
              <a:gd name="connsiteY6" fmla="*/ 2115403 h 3640538"/>
              <a:gd name="connsiteX7" fmla="*/ 2115403 w 3307306"/>
              <a:gd name="connsiteY7" fmla="*/ 0 h 364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7306" h="3640538">
                <a:moveTo>
                  <a:pt x="2115403" y="0"/>
                </a:moveTo>
                <a:cubicBezTo>
                  <a:pt x="2553517" y="0"/>
                  <a:pt x="2960525" y="133186"/>
                  <a:pt x="3298145" y="361278"/>
                </a:cubicBezTo>
                <a:lnTo>
                  <a:pt x="3307306" y="368128"/>
                </a:lnTo>
                <a:lnTo>
                  <a:pt x="3307306" y="3640538"/>
                </a:lnTo>
                <a:lnTo>
                  <a:pt x="651846" y="3640538"/>
                </a:lnTo>
                <a:lnTo>
                  <a:pt x="619587" y="3611219"/>
                </a:lnTo>
                <a:cubicBezTo>
                  <a:pt x="236775" y="3228407"/>
                  <a:pt x="0" y="2699556"/>
                  <a:pt x="0" y="2115403"/>
                </a:cubicBezTo>
                <a:cubicBezTo>
                  <a:pt x="0" y="947098"/>
                  <a:pt x="947098" y="0"/>
                  <a:pt x="21154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accent3"/>
              </a:solidFill>
            </a:endParaRPr>
          </a:p>
        </p:txBody>
      </p:sp>
      <p:sp>
        <p:nvSpPr>
          <p:cNvPr id="8" name="Slide number 7">
            <a:extLst>
              <a:ext uri="{FF2B5EF4-FFF2-40B4-BE49-F238E27FC236}">
                <a16:creationId xmlns:a16="http://schemas.microsoft.com/office/drawing/2014/main" id="{B184DF23-F331-4C3D-9B7B-C162D141A6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4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 drop 11">
            <a:extLst>
              <a:ext uri="{FF2B5EF4-FFF2-40B4-BE49-F238E27FC236}">
                <a16:creationId xmlns:a16="http://schemas.microsoft.com/office/drawing/2014/main" id="{26F09F0E-80E3-4F46-BB4C-297ABD305896}"/>
              </a:ext>
            </a:extLst>
          </p:cNvPr>
          <p:cNvSpPr/>
          <p:nvPr userDrawn="1"/>
        </p:nvSpPr>
        <p:spPr>
          <a:xfrm rot="10800000" flipV="1">
            <a:off x="-1537150" y="-5518150"/>
            <a:ext cx="11036300" cy="11036300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onut 11">
            <a:extLst>
              <a:ext uri="{FF2B5EF4-FFF2-40B4-BE49-F238E27FC236}">
                <a16:creationId xmlns:a16="http://schemas.microsoft.com/office/drawing/2014/main" id="{33931AA8-F23E-4881-9DEC-7487D579E0BD}"/>
              </a:ext>
            </a:extLst>
          </p:cNvPr>
          <p:cNvSpPr/>
          <p:nvPr userDrawn="1"/>
        </p:nvSpPr>
        <p:spPr>
          <a:xfrm>
            <a:off x="2322550" y="6048032"/>
            <a:ext cx="1516900" cy="1516900"/>
          </a:xfrm>
          <a:prstGeom prst="donut">
            <a:avLst>
              <a:gd name="adj" fmla="val 193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261B7E4-D996-44D1-867E-4A8E261409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81000" y="2400915"/>
            <a:ext cx="3154908" cy="3154908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95025D98-4A2B-4FB3-AAA7-9BF50DFB9B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26092" y="2400915"/>
            <a:ext cx="3154908" cy="3154908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Slide number 17">
            <a:extLst>
              <a:ext uri="{FF2B5EF4-FFF2-40B4-BE49-F238E27FC236}">
                <a16:creationId xmlns:a16="http://schemas.microsoft.com/office/drawing/2014/main" id="{88B9DBE9-D60E-4938-B81B-3D50A5945F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0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 drop 9">
            <a:extLst>
              <a:ext uri="{FF2B5EF4-FFF2-40B4-BE49-F238E27FC236}">
                <a16:creationId xmlns:a16="http://schemas.microsoft.com/office/drawing/2014/main" id="{443BC409-77A9-4443-B4CF-4E9DA14B837E}"/>
              </a:ext>
            </a:extLst>
          </p:cNvPr>
          <p:cNvSpPr/>
          <p:nvPr userDrawn="1"/>
        </p:nvSpPr>
        <p:spPr>
          <a:xfrm flipV="1">
            <a:off x="7820025" y="2486024"/>
            <a:ext cx="4371975" cy="4371975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10">
            <a:extLst>
              <a:ext uri="{FF2B5EF4-FFF2-40B4-BE49-F238E27FC236}">
                <a16:creationId xmlns:a16="http://schemas.microsoft.com/office/drawing/2014/main" id="{F33084A0-A97A-41FA-9D1D-CEE98B76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Drawing 2">
            <a:extLst>
              <a:ext uri="{FF2B5EF4-FFF2-40B4-BE49-F238E27FC236}">
                <a16:creationId xmlns:a16="http://schemas.microsoft.com/office/drawing/2014/main" id="{B52117D4-F694-417E-BC76-DD2CBF285F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431" y="2100"/>
            <a:ext cx="6078874" cy="6078874"/>
          </a:xfrm>
          <a:prstGeom prst="teardrop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49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 drop 9">
            <a:extLst>
              <a:ext uri="{FF2B5EF4-FFF2-40B4-BE49-F238E27FC236}">
                <a16:creationId xmlns:a16="http://schemas.microsoft.com/office/drawing/2014/main" id="{165520C6-BD98-4758-8C64-011EFB550804}"/>
              </a:ext>
            </a:extLst>
          </p:cNvPr>
          <p:cNvSpPr/>
          <p:nvPr userDrawn="1"/>
        </p:nvSpPr>
        <p:spPr>
          <a:xfrm flipV="1">
            <a:off x="6012089" y="1284513"/>
            <a:ext cx="5573486" cy="5573486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6">
            <a:extLst>
              <a:ext uri="{FF2B5EF4-FFF2-40B4-BE49-F238E27FC236}">
                <a16:creationId xmlns:a16="http://schemas.microsoft.com/office/drawing/2014/main" id="{30B699FD-E1C9-4293-8C5F-EB393EE06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6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6">
            <a:extLst>
              <a:ext uri="{FF2B5EF4-FFF2-40B4-BE49-F238E27FC236}">
                <a16:creationId xmlns:a16="http://schemas.microsoft.com/office/drawing/2014/main" id="{30B699FD-E1C9-4293-8C5F-EB393EE06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Drawing 2">
            <a:extLst>
              <a:ext uri="{FF2B5EF4-FFF2-40B4-BE49-F238E27FC236}">
                <a16:creationId xmlns:a16="http://schemas.microsoft.com/office/drawing/2014/main" id="{C255A6C6-5882-41C7-89ED-C09208BA47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3743" y="711200"/>
            <a:ext cx="1687513" cy="1687513"/>
          </a:xfrm>
          <a:prstGeom prst="teardrop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Drawing 2">
            <a:extLst>
              <a:ext uri="{FF2B5EF4-FFF2-40B4-BE49-F238E27FC236}">
                <a16:creationId xmlns:a16="http://schemas.microsoft.com/office/drawing/2014/main" id="{B7A123A4-B7FE-4EB7-9E02-F821AD49A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03743" y="2667310"/>
            <a:ext cx="1687513" cy="1687513"/>
          </a:xfrm>
          <a:prstGeom prst="teardrop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Drawing 2">
            <a:extLst>
              <a:ext uri="{FF2B5EF4-FFF2-40B4-BE49-F238E27FC236}">
                <a16:creationId xmlns:a16="http://schemas.microsoft.com/office/drawing/2014/main" id="{6A18A841-D9AA-4D83-8AFB-EFD2CEC75E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3743" y="4637905"/>
            <a:ext cx="1687513" cy="1687513"/>
          </a:xfrm>
          <a:prstGeom prst="teardrop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A drop 16">
            <a:extLst>
              <a:ext uri="{FF2B5EF4-FFF2-40B4-BE49-F238E27FC236}">
                <a16:creationId xmlns:a16="http://schemas.microsoft.com/office/drawing/2014/main" id="{772CE9A8-3B27-484C-BCD3-DE958875F294}"/>
              </a:ext>
            </a:extLst>
          </p:cNvPr>
          <p:cNvSpPr/>
          <p:nvPr userDrawn="1"/>
        </p:nvSpPr>
        <p:spPr>
          <a:xfrm rot="10800000">
            <a:off x="0" y="606425"/>
            <a:ext cx="6253179" cy="625317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6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24BE6D-0B9E-4393-844A-BE86BEC74809}"/>
              </a:ext>
            </a:extLst>
          </p:cNvPr>
          <p:cNvSpPr txBox="1"/>
          <p:nvPr userDrawn="1"/>
        </p:nvSpPr>
        <p:spPr>
          <a:xfrm>
            <a:off x="666375" y="6169334"/>
            <a:ext cx="24763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www.yoursite.com</a:t>
            </a:r>
          </a:p>
        </p:txBody>
      </p:sp>
      <p:sp>
        <p:nvSpPr>
          <p:cNvPr id="4" name="Slide number 3">
            <a:extLst>
              <a:ext uri="{FF2B5EF4-FFF2-40B4-BE49-F238E27FC236}">
                <a16:creationId xmlns:a16="http://schemas.microsoft.com/office/drawing/2014/main" id="{DA6B4CD1-1EA2-408A-95C9-61AD9D6D7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40404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9">
            <a:extLst>
              <a:ext uri="{FF2B5EF4-FFF2-40B4-BE49-F238E27FC236}">
                <a16:creationId xmlns:a16="http://schemas.microsoft.com/office/drawing/2014/main" id="{354E84AE-9A7C-4DA9-BC24-3D01162D12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reeform: Shape 46">
            <a:extLst>
              <a:ext uri="{FF2B5EF4-FFF2-40B4-BE49-F238E27FC236}">
                <a16:creationId xmlns:a16="http://schemas.microsoft.com/office/drawing/2014/main" id="{5FB92396-0C27-45D0-9CE6-7A1F1139A64C}"/>
              </a:ext>
            </a:extLst>
          </p:cNvPr>
          <p:cNvSpPr/>
          <p:nvPr userDrawn="1"/>
        </p:nvSpPr>
        <p:spPr>
          <a:xfrm>
            <a:off x="10503888" y="0"/>
            <a:ext cx="1688111" cy="1688034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pic>
        <p:nvPicPr>
          <p:cNvPr id="6" name="Drawing 5">
            <a:extLst>
              <a:ext uri="{FF2B5EF4-FFF2-40B4-BE49-F238E27FC236}">
                <a16:creationId xmlns:a16="http://schemas.microsoft.com/office/drawing/2014/main" id="{E1EF5D78-354E-4F0B-8174-0659A2EB39D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43" y="230317"/>
            <a:ext cx="1227400" cy="12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7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49" r:id="rId3"/>
    <p:sldLayoutId id="2147483650" r:id="rId4"/>
    <p:sldLayoutId id="2147483656" r:id="rId5"/>
    <p:sldLayoutId id="2147483651" r:id="rId6"/>
    <p:sldLayoutId id="2147483653" r:id="rId7"/>
    <p:sldLayoutId id="2147483657" r:id="rId8"/>
    <p:sldLayoutId id="2147483664" r:id="rId9"/>
    <p:sldLayoutId id="2147483658" r:id="rId10"/>
    <p:sldLayoutId id="2147483662" r:id="rId11"/>
    <p:sldLayoutId id="2147483665" r:id="rId12"/>
    <p:sldLayoutId id="2147483666" r:id="rId13"/>
    <p:sldLayoutId id="2147483667" r:id="rId14"/>
    <p:sldLayoutId id="214748366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98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E291DC-2598-47B3-92F4-0C07CAE6B99C}"/>
              </a:ext>
            </a:extLst>
          </p:cNvPr>
          <p:cNvSpPr txBox="1"/>
          <p:nvPr userDrawn="1"/>
        </p:nvSpPr>
        <p:spPr>
          <a:xfrm>
            <a:off x="666375" y="6169334"/>
            <a:ext cx="24763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www.yoursite.com</a:t>
            </a:r>
          </a:p>
        </p:txBody>
      </p:sp>
      <p:sp>
        <p:nvSpPr>
          <p:cNvPr id="7" name="Slide number 5">
            <a:extLst>
              <a:ext uri="{FF2B5EF4-FFF2-40B4-BE49-F238E27FC236}">
                <a16:creationId xmlns:a16="http://schemas.microsoft.com/office/drawing/2014/main" id="{EB219E13-CD43-485D-97F7-54BE27AAC2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8075" y="6078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42AD047-9210-45FD-866A-BB58BA3425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eeform: Shape 46">
            <a:extLst>
              <a:ext uri="{FF2B5EF4-FFF2-40B4-BE49-F238E27FC236}">
                <a16:creationId xmlns:a16="http://schemas.microsoft.com/office/drawing/2014/main" id="{44B1B8F9-15A3-41C2-B6E8-751F4CA21F34}"/>
              </a:ext>
            </a:extLst>
          </p:cNvPr>
          <p:cNvSpPr/>
          <p:nvPr userDrawn="1"/>
        </p:nvSpPr>
        <p:spPr>
          <a:xfrm>
            <a:off x="10503888" y="0"/>
            <a:ext cx="1688111" cy="1688034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pic>
        <p:nvPicPr>
          <p:cNvPr id="9" name="Drawing 8">
            <a:extLst>
              <a:ext uri="{FF2B5EF4-FFF2-40B4-BE49-F238E27FC236}">
                <a16:creationId xmlns:a16="http://schemas.microsoft.com/office/drawing/2014/main" id="{ADD69B21-B398-4BAF-ACD2-A3CB9D5945C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43" y="230317"/>
            <a:ext cx="1227400" cy="12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6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0" r:id="rId3"/>
    <p:sldLayoutId id="2147483663" r:id="rId4"/>
    <p:sldLayoutId id="2147483670" r:id="rId5"/>
    <p:sldLayoutId id="214748367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346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user@mail.me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awing 1">
            <a:extLst>
              <a:ext uri="{FF2B5EF4-FFF2-40B4-BE49-F238E27FC236}">
                <a16:creationId xmlns:a16="http://schemas.microsoft.com/office/drawing/2014/main" id="{5C3614C6-7A89-42CA-A843-F1BF49767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6000"/>
            <a:ext cx="3327279" cy="24954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A1F53F-1B6F-4F78-B79E-2D8DD9BD20F5}"/>
              </a:ext>
            </a:extLst>
          </p:cNvPr>
          <p:cNvSpPr txBox="1"/>
          <p:nvPr/>
        </p:nvSpPr>
        <p:spPr>
          <a:xfrm>
            <a:off x="661803" y="3564000"/>
            <a:ext cx="615419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dirty="0">
                <a:solidFill>
                  <a:schemeClr val="accent4"/>
                </a:solidFill>
                <a:latin typeface="+mj-lt"/>
              </a:rPr>
              <a:t>Your branded, customized presentation</a:t>
            </a:r>
            <a:endParaRPr lang="en-US" sz="4800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6" name="Drawing 5" descr="Picture looks like as green, sits, flower, lays down&#10;&#10;">
            <a:extLst>
              <a:ext uri="{FF2B5EF4-FFF2-40B4-BE49-F238E27FC236}">
                <a16:creationId xmlns:a16="http://schemas.microsoft.com/office/drawing/2014/main" id="{2A467F6F-5FC9-453D-9CCB-E708994B2F6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r="9413"/>
          <a:stretch>
            <a:fillRect/>
          </a:stretch>
        </p:blipFill>
        <p:spPr/>
      </p:pic>
      <p:sp>
        <p:nvSpPr>
          <p:cNvPr id="7" name="Donut 5">
            <a:extLst>
              <a:ext uri="{FF2B5EF4-FFF2-40B4-BE49-F238E27FC236}">
                <a16:creationId xmlns:a16="http://schemas.microsoft.com/office/drawing/2014/main" id="{88FBD7DF-2E7B-4A8D-9CA7-63AF09E5DF74}"/>
              </a:ext>
            </a:extLst>
          </p:cNvPr>
          <p:cNvSpPr/>
          <p:nvPr/>
        </p:nvSpPr>
        <p:spPr>
          <a:xfrm>
            <a:off x="8872500" y="5737946"/>
            <a:ext cx="1946069" cy="1946069"/>
          </a:xfrm>
          <a:prstGeom prst="donut">
            <a:avLst>
              <a:gd name="adj" fmla="val 23043"/>
            </a:avLst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8" name="Donut 11">
            <a:extLst>
              <a:ext uri="{FF2B5EF4-FFF2-40B4-BE49-F238E27FC236}">
                <a16:creationId xmlns:a16="http://schemas.microsoft.com/office/drawing/2014/main" id="{A5265271-1493-4173-9D45-E5B491187F15}"/>
              </a:ext>
            </a:extLst>
          </p:cNvPr>
          <p:cNvSpPr/>
          <p:nvPr/>
        </p:nvSpPr>
        <p:spPr>
          <a:xfrm>
            <a:off x="5646000" y="546075"/>
            <a:ext cx="619125" cy="619125"/>
          </a:xfrm>
          <a:prstGeom prst="donut">
            <a:avLst>
              <a:gd name="adj" fmla="val 19300"/>
            </a:avLst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BF8CF299-8564-42C4-8661-C0CB402167F0}"/>
              </a:ext>
            </a:extLst>
          </p:cNvPr>
          <p:cNvSpPr/>
          <p:nvPr/>
        </p:nvSpPr>
        <p:spPr>
          <a:xfrm>
            <a:off x="11857327" y="2282163"/>
            <a:ext cx="669345" cy="669345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48728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17">
            <a:extLst>
              <a:ext uri="{FF2B5EF4-FFF2-40B4-BE49-F238E27FC236}">
                <a16:creationId xmlns:a16="http://schemas.microsoft.com/office/drawing/2014/main" id="{5DDE2B69-DAE6-4152-B521-4C44A77E5F07}"/>
              </a:ext>
            </a:extLst>
          </p:cNvPr>
          <p:cNvSpPr txBox="1">
            <a:spLocks/>
          </p:cNvSpPr>
          <p:nvPr/>
        </p:nvSpPr>
        <p:spPr>
          <a:xfrm>
            <a:off x="642687" y="2474484"/>
            <a:ext cx="3286174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16" name="Heading 15">
            <a:extLst>
              <a:ext uri="{FF2B5EF4-FFF2-40B4-BE49-F238E27FC236}">
                <a16:creationId xmlns:a16="http://schemas.microsoft.com/office/drawing/2014/main" id="{22932230-5157-4D36-8EB5-6954B252CB09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sp>
        <p:nvSpPr>
          <p:cNvPr id="17" name="Text 17">
            <a:extLst>
              <a:ext uri="{FF2B5EF4-FFF2-40B4-BE49-F238E27FC236}">
                <a16:creationId xmlns:a16="http://schemas.microsoft.com/office/drawing/2014/main" id="{EEE24CB6-E985-4F82-AF02-9F8FA7AE9813}"/>
              </a:ext>
            </a:extLst>
          </p:cNvPr>
          <p:cNvSpPr txBox="1">
            <a:spLocks/>
          </p:cNvSpPr>
          <p:nvPr/>
        </p:nvSpPr>
        <p:spPr>
          <a:xfrm>
            <a:off x="64268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B105535D-D89F-405F-872E-01FA0E304430}"/>
              </a:ext>
            </a:extLst>
          </p:cNvPr>
          <p:cNvSpPr txBox="1">
            <a:spLocks/>
          </p:cNvSpPr>
          <p:nvPr/>
        </p:nvSpPr>
        <p:spPr>
          <a:xfrm>
            <a:off x="443267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BE5B2BF9-8745-4895-B837-EA34A63896B1}"/>
              </a:ext>
            </a:extLst>
          </p:cNvPr>
          <p:cNvSpPr txBox="1">
            <a:spLocks/>
          </p:cNvSpPr>
          <p:nvPr/>
        </p:nvSpPr>
        <p:spPr>
          <a:xfrm>
            <a:off x="4432678" y="2474484"/>
            <a:ext cx="3286174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31" name="Shape 2772">
            <a:extLst>
              <a:ext uri="{FF2B5EF4-FFF2-40B4-BE49-F238E27FC236}">
                <a16:creationId xmlns:a16="http://schemas.microsoft.com/office/drawing/2014/main" id="{FBD16D45-7D12-4339-906D-B3A69B31E9C4}"/>
              </a:ext>
            </a:extLst>
          </p:cNvPr>
          <p:cNvSpPr/>
          <p:nvPr/>
        </p:nvSpPr>
        <p:spPr>
          <a:xfrm>
            <a:off x="8428933" y="1591561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60B81FA2-C635-4B8D-BEAF-2610C56A26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Drawing 4" descr="Picture looks like as green, sits, flower, lays down&#10;&#10;">
            <a:extLst>
              <a:ext uri="{FF2B5EF4-FFF2-40B4-BE49-F238E27FC236}">
                <a16:creationId xmlns:a16="http://schemas.microsoft.com/office/drawing/2014/main" id="{27D2F093-FD6B-4FA0-A990-135B51CD01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pic>
        <p:nvPicPr>
          <p:cNvPr id="36" name="Drawing 35" descr="Picture looks like as palm, plant, wood, red&#10;&#10;">
            <a:extLst>
              <a:ext uri="{FF2B5EF4-FFF2-40B4-BE49-F238E27FC236}">
                <a16:creationId xmlns:a16="http://schemas.microsoft.com/office/drawing/2014/main" id="{039E9CDC-5371-40EC-813D-E26993236AC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3" r="16683"/>
          <a:stretch>
            <a:fillRect/>
          </a:stretch>
        </p:blipFill>
        <p:spPr/>
      </p:pic>
      <p:sp>
        <p:nvSpPr>
          <p:cNvPr id="19" name="Text 17">
            <a:extLst>
              <a:ext uri="{FF2B5EF4-FFF2-40B4-BE49-F238E27FC236}">
                <a16:creationId xmlns:a16="http://schemas.microsoft.com/office/drawing/2014/main" id="{BD159581-2997-409E-B429-CA24D9F83E24}"/>
              </a:ext>
            </a:extLst>
          </p:cNvPr>
          <p:cNvSpPr txBox="1">
            <a:spLocks/>
          </p:cNvSpPr>
          <p:nvPr/>
        </p:nvSpPr>
        <p:spPr>
          <a:xfrm>
            <a:off x="8265024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EC666347-79B3-4A98-B645-294528047349}"/>
              </a:ext>
            </a:extLst>
          </p:cNvPr>
          <p:cNvSpPr txBox="1">
            <a:spLocks/>
          </p:cNvSpPr>
          <p:nvPr/>
        </p:nvSpPr>
        <p:spPr>
          <a:xfrm>
            <a:off x="8265024" y="2474484"/>
            <a:ext cx="332055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8B8209F-6F77-426A-94A7-6B413A43C446}"/>
              </a:ext>
            </a:extLst>
          </p:cNvPr>
          <p:cNvGrpSpPr/>
          <p:nvPr/>
        </p:nvGrpSpPr>
        <p:grpSpPr>
          <a:xfrm>
            <a:off x="642687" y="1427652"/>
            <a:ext cx="561600" cy="561600"/>
            <a:chOff x="-2785541" y="1611212"/>
            <a:chExt cx="621882" cy="621881"/>
          </a:xfrm>
        </p:grpSpPr>
        <p:sp>
          <p:nvSpPr>
            <p:cNvPr id="43" name="Oval 19">
              <a:extLst>
                <a:ext uri="{FF2B5EF4-FFF2-40B4-BE49-F238E27FC236}">
                  <a16:creationId xmlns:a16="http://schemas.microsoft.com/office/drawing/2014/main" id="{8C8CF8FB-B5BC-45F1-87DF-E4FC4FEFDC90}"/>
                </a:ext>
              </a:extLst>
            </p:cNvPr>
            <p:cNvSpPr/>
            <p:nvPr/>
          </p:nvSpPr>
          <p:spPr>
            <a:xfrm>
              <a:off x="-2785541" y="1611212"/>
              <a:ext cx="621882" cy="621881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4" name="Shape 2944">
              <a:extLst>
                <a:ext uri="{FF2B5EF4-FFF2-40B4-BE49-F238E27FC236}">
                  <a16:creationId xmlns:a16="http://schemas.microsoft.com/office/drawing/2014/main" id="{C321C83F-C2D9-45C2-B953-C0C5A62C711A}"/>
                </a:ext>
              </a:extLst>
            </p:cNvPr>
            <p:cNvSpPr/>
            <p:nvPr/>
          </p:nvSpPr>
          <p:spPr>
            <a:xfrm>
              <a:off x="-2648597" y="1748156"/>
              <a:ext cx="347996" cy="34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A3DBB3-0054-4688-A286-9FAE1D82B6CD}"/>
              </a:ext>
            </a:extLst>
          </p:cNvPr>
          <p:cNvGrpSpPr/>
          <p:nvPr/>
        </p:nvGrpSpPr>
        <p:grpSpPr>
          <a:xfrm>
            <a:off x="4433427" y="1427652"/>
            <a:ext cx="561600" cy="561600"/>
            <a:chOff x="-2785541" y="2673718"/>
            <a:chExt cx="621882" cy="621881"/>
          </a:xfrm>
        </p:grpSpPr>
        <p:sp>
          <p:nvSpPr>
            <p:cNvPr id="39" name="Oval 17">
              <a:extLst>
                <a:ext uri="{FF2B5EF4-FFF2-40B4-BE49-F238E27FC236}">
                  <a16:creationId xmlns:a16="http://schemas.microsoft.com/office/drawing/2014/main" id="{5F839FD4-7B14-4DC1-9A17-4B9D93155C29}"/>
                </a:ext>
              </a:extLst>
            </p:cNvPr>
            <p:cNvSpPr/>
            <p:nvPr/>
          </p:nvSpPr>
          <p:spPr>
            <a:xfrm>
              <a:off x="-2785541" y="2673718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Shape 2852">
              <a:extLst>
                <a:ext uri="{FF2B5EF4-FFF2-40B4-BE49-F238E27FC236}">
                  <a16:creationId xmlns:a16="http://schemas.microsoft.com/office/drawing/2014/main" id="{18F0F439-0A73-44E1-A725-817728461455}"/>
                </a:ext>
              </a:extLst>
            </p:cNvPr>
            <p:cNvSpPr/>
            <p:nvPr/>
          </p:nvSpPr>
          <p:spPr>
            <a:xfrm>
              <a:off x="-2632779" y="2811643"/>
              <a:ext cx="316361" cy="347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FB946A-7209-45D9-9AC7-5BE5E157311E}"/>
              </a:ext>
            </a:extLst>
          </p:cNvPr>
          <p:cNvGrpSpPr/>
          <p:nvPr/>
        </p:nvGrpSpPr>
        <p:grpSpPr>
          <a:xfrm>
            <a:off x="8265774" y="1427652"/>
            <a:ext cx="561600" cy="561600"/>
            <a:chOff x="-2785541" y="3772221"/>
            <a:chExt cx="621882" cy="621881"/>
          </a:xfrm>
        </p:grpSpPr>
        <p:sp>
          <p:nvSpPr>
            <p:cNvPr id="46" name="Oval 18">
              <a:extLst>
                <a:ext uri="{FF2B5EF4-FFF2-40B4-BE49-F238E27FC236}">
                  <a16:creationId xmlns:a16="http://schemas.microsoft.com/office/drawing/2014/main" id="{EC382F46-708D-4F57-8A52-95EF9605CFF6}"/>
                </a:ext>
              </a:extLst>
            </p:cNvPr>
            <p:cNvSpPr/>
            <p:nvPr/>
          </p:nvSpPr>
          <p:spPr>
            <a:xfrm>
              <a:off x="-2785541" y="3772221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7" name="Shape 2617">
              <a:extLst>
                <a:ext uri="{FF2B5EF4-FFF2-40B4-BE49-F238E27FC236}">
                  <a16:creationId xmlns:a16="http://schemas.microsoft.com/office/drawing/2014/main" id="{B4D9BCBE-F7ED-4400-BF20-F54E248555F7}"/>
                </a:ext>
              </a:extLst>
            </p:cNvPr>
            <p:cNvSpPr/>
            <p:nvPr/>
          </p:nvSpPr>
          <p:spPr>
            <a:xfrm>
              <a:off x="-2671363" y="3903667"/>
              <a:ext cx="393528" cy="322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21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Drawing 21" descr="Picture looks like as striped, zebra, sits, table&#10;&#10;">
            <a:extLst>
              <a:ext uri="{FF2B5EF4-FFF2-40B4-BE49-F238E27FC236}">
                <a16:creationId xmlns:a16="http://schemas.microsoft.com/office/drawing/2014/main" id="{0643E969-9047-4172-90EC-F0BDC1D1C3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20" name="Drawing 19" descr="Picture looks like as green, sits, flower, lays down&#10;&#10;">
            <a:extLst>
              <a:ext uri="{FF2B5EF4-FFF2-40B4-BE49-F238E27FC236}">
                <a16:creationId xmlns:a16="http://schemas.microsoft.com/office/drawing/2014/main" id="{F40E761C-4882-4939-9B96-A6B676FCB1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sp>
        <p:nvSpPr>
          <p:cNvPr id="7" name="Heading 15">
            <a:extLst>
              <a:ext uri="{FF2B5EF4-FFF2-40B4-BE49-F238E27FC236}">
                <a16:creationId xmlns:a16="http://schemas.microsoft.com/office/drawing/2014/main" id="{76824270-5895-4B10-88F1-86E009CA32EA}"/>
              </a:ext>
            </a:extLst>
          </p:cNvPr>
          <p:cNvSpPr txBox="1">
            <a:spLocks/>
          </p:cNvSpPr>
          <p:nvPr/>
        </p:nvSpPr>
        <p:spPr>
          <a:xfrm>
            <a:off x="628650" y="2542427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82347F-6B52-44A9-A133-3DB74141AD63}"/>
              </a:ext>
            </a:extLst>
          </p:cNvPr>
          <p:cNvSpPr/>
          <p:nvPr/>
        </p:nvSpPr>
        <p:spPr>
          <a:xfrm>
            <a:off x="651000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A547FD-435B-4083-9D4E-8434A4EF98AD}"/>
              </a:ext>
            </a:extLst>
          </p:cNvPr>
          <p:cNvSpPr/>
          <p:nvPr/>
        </p:nvSpPr>
        <p:spPr>
          <a:xfrm>
            <a:off x="4413982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638E02-1DC1-4546-81D4-EF5109FEFCBC}"/>
              </a:ext>
            </a:extLst>
          </p:cNvPr>
          <p:cNvSpPr/>
          <p:nvPr/>
        </p:nvSpPr>
        <p:spPr>
          <a:xfrm>
            <a:off x="8265024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hape 2934">
            <a:extLst>
              <a:ext uri="{FF2B5EF4-FFF2-40B4-BE49-F238E27FC236}">
                <a16:creationId xmlns:a16="http://schemas.microsoft.com/office/drawing/2014/main" id="{3217A463-E5AD-42CD-97D7-B8AB31390409}"/>
              </a:ext>
            </a:extLst>
          </p:cNvPr>
          <p:cNvSpPr/>
          <p:nvPr/>
        </p:nvSpPr>
        <p:spPr>
          <a:xfrm>
            <a:off x="8461376" y="3582576"/>
            <a:ext cx="169646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1" name="Shape 2546">
            <a:extLst>
              <a:ext uri="{FF2B5EF4-FFF2-40B4-BE49-F238E27FC236}">
                <a16:creationId xmlns:a16="http://schemas.microsoft.com/office/drawing/2014/main" id="{CD4FE236-C409-482E-A278-EDD81DE9D0DE}"/>
              </a:ext>
            </a:extLst>
          </p:cNvPr>
          <p:cNvSpPr/>
          <p:nvPr/>
        </p:nvSpPr>
        <p:spPr>
          <a:xfrm>
            <a:off x="4578157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2" name="Shape 2633">
            <a:extLst>
              <a:ext uri="{FF2B5EF4-FFF2-40B4-BE49-F238E27FC236}">
                <a16:creationId xmlns:a16="http://schemas.microsoft.com/office/drawing/2014/main" id="{71A11EE1-B1D1-446F-98CE-D8F9EC04B9A8}"/>
              </a:ext>
            </a:extLst>
          </p:cNvPr>
          <p:cNvSpPr/>
          <p:nvPr/>
        </p:nvSpPr>
        <p:spPr>
          <a:xfrm>
            <a:off x="815175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" name="Text 17">
            <a:extLst>
              <a:ext uri="{FF2B5EF4-FFF2-40B4-BE49-F238E27FC236}">
                <a16:creationId xmlns:a16="http://schemas.microsoft.com/office/drawing/2014/main" id="{6B96D383-543D-4D89-BC7B-5F57F77E311F}"/>
              </a:ext>
            </a:extLst>
          </p:cNvPr>
          <p:cNvSpPr txBox="1">
            <a:spLocks/>
          </p:cNvSpPr>
          <p:nvPr/>
        </p:nvSpPr>
        <p:spPr>
          <a:xfrm>
            <a:off x="642687" y="4441996"/>
            <a:ext cx="3286174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D214575B-A26F-4D88-B485-AE0C5FE6E6C8}"/>
              </a:ext>
            </a:extLst>
          </p:cNvPr>
          <p:cNvSpPr txBox="1">
            <a:spLocks/>
          </p:cNvSpPr>
          <p:nvPr/>
        </p:nvSpPr>
        <p:spPr>
          <a:xfrm>
            <a:off x="64268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C1B63265-6150-4BE3-9DCA-8D063328673E}"/>
              </a:ext>
            </a:extLst>
          </p:cNvPr>
          <p:cNvSpPr txBox="1">
            <a:spLocks/>
          </p:cNvSpPr>
          <p:nvPr/>
        </p:nvSpPr>
        <p:spPr>
          <a:xfrm>
            <a:off x="443267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6607F854-24A5-4E25-992D-2E8F6AEBC32D}"/>
              </a:ext>
            </a:extLst>
          </p:cNvPr>
          <p:cNvSpPr txBox="1">
            <a:spLocks/>
          </p:cNvSpPr>
          <p:nvPr/>
        </p:nvSpPr>
        <p:spPr>
          <a:xfrm>
            <a:off x="4432678" y="4441996"/>
            <a:ext cx="3286174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C27780C9-842F-428B-A64C-37CB6F6EB5DC}"/>
              </a:ext>
            </a:extLst>
          </p:cNvPr>
          <p:cNvSpPr txBox="1">
            <a:spLocks/>
          </p:cNvSpPr>
          <p:nvPr/>
        </p:nvSpPr>
        <p:spPr>
          <a:xfrm>
            <a:off x="8265024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F4B58CD6-97E4-49EA-A17B-D1723915F673}"/>
              </a:ext>
            </a:extLst>
          </p:cNvPr>
          <p:cNvSpPr txBox="1">
            <a:spLocks/>
          </p:cNvSpPr>
          <p:nvPr/>
        </p:nvSpPr>
        <p:spPr>
          <a:xfrm>
            <a:off x="8265024" y="4441996"/>
            <a:ext cx="332055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E4F1CCA4-0746-4388-86D1-B0A5DA2247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5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7E71EDEF-841F-483F-BD5D-A403F263BE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0" name="Drawing 49" descr="Picture looks like as man, external, clothes, female&#10;&#10;">
            <a:extLst>
              <a:ext uri="{FF2B5EF4-FFF2-40B4-BE49-F238E27FC236}">
                <a16:creationId xmlns:a16="http://schemas.microsoft.com/office/drawing/2014/main" id="{E7C8A7D8-4453-408D-A694-13E14035005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6574387" y="711200"/>
            <a:ext cx="1687513" cy="1687513"/>
          </a:xfrm>
        </p:spPr>
      </p:pic>
      <p:pic>
        <p:nvPicPr>
          <p:cNvPr id="52" name="Drawing 51" descr="Picture looks like as Man, building, man, external&#10;&#10;">
            <a:extLst>
              <a:ext uri="{FF2B5EF4-FFF2-40B4-BE49-F238E27FC236}">
                <a16:creationId xmlns:a16="http://schemas.microsoft.com/office/drawing/2014/main" id="{1823A969-D482-411E-8655-590144D0511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r="16670"/>
          <a:stretch>
            <a:fillRect/>
          </a:stretch>
        </p:blipFill>
        <p:spPr>
          <a:xfrm>
            <a:off x="6574387" y="2667310"/>
            <a:ext cx="1687513" cy="1687513"/>
          </a:xfrm>
        </p:spPr>
      </p:pic>
      <p:pic>
        <p:nvPicPr>
          <p:cNvPr id="54" name="Drawing 53" descr="Picture looks like as man, female, sits, looks&#10;&#10;">
            <a:extLst>
              <a:ext uri="{FF2B5EF4-FFF2-40B4-BE49-F238E27FC236}">
                <a16:creationId xmlns:a16="http://schemas.microsoft.com/office/drawing/2014/main" id="{7E4B9EF0-CFCE-44CC-A413-1CC493AFC0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6574387" y="4637905"/>
            <a:ext cx="1687513" cy="1687513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003DE5-5D3D-4143-9DE6-FCFFCB849901}"/>
              </a:ext>
            </a:extLst>
          </p:cNvPr>
          <p:cNvSpPr txBox="1"/>
          <p:nvPr/>
        </p:nvSpPr>
        <p:spPr>
          <a:xfrm>
            <a:off x="509689" y="434600"/>
            <a:ext cx="632453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our awesome team</a:t>
            </a:r>
          </a:p>
        </p:txBody>
      </p:sp>
      <p:sp>
        <p:nvSpPr>
          <p:cNvPr id="30" name="Rectangle 40">
            <a:extLst>
              <a:ext uri="{FF2B5EF4-FFF2-40B4-BE49-F238E27FC236}">
                <a16:creationId xmlns:a16="http://schemas.microsoft.com/office/drawing/2014/main" id="{81C1B2B2-5B31-45F8-9540-7560094B56F2}"/>
              </a:ext>
            </a:extLst>
          </p:cNvPr>
          <p:cNvSpPr/>
          <p:nvPr/>
        </p:nvSpPr>
        <p:spPr>
          <a:xfrm>
            <a:off x="647677" y="4321800"/>
            <a:ext cx="1405893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accent4"/>
                </a:solidFill>
                <a:latin typeface="+mj-lt"/>
                <a:cs typeface="Aharoni" panose="02010803020104030203" pitchFamily="2" charset="-79"/>
              </a:rPr>
              <a:t>78%</a:t>
            </a:r>
            <a:endParaRPr lang="en-US" sz="4400" b="1" dirty="0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31" name="Group 41">
            <a:extLst>
              <a:ext uri="{FF2B5EF4-FFF2-40B4-BE49-F238E27FC236}">
                <a16:creationId xmlns:a16="http://schemas.microsoft.com/office/drawing/2014/main" id="{DD781BCF-4EB0-4FA2-9762-5B9B85210561}"/>
              </a:ext>
            </a:extLst>
          </p:cNvPr>
          <p:cNvGrpSpPr>
            <a:grpSpLocks/>
          </p:cNvGrpSpPr>
          <p:nvPr/>
        </p:nvGrpSpPr>
        <p:grpSpPr bwMode="auto">
          <a:xfrm>
            <a:off x="688117" y="5199592"/>
            <a:ext cx="1217965" cy="235505"/>
            <a:chOff x="1366174" y="4862018"/>
            <a:chExt cx="1083530" cy="208126"/>
          </a:xfrm>
        </p:grpSpPr>
        <p:sp>
          <p:nvSpPr>
            <p:cNvPr id="32" name="5-Point Star 42">
              <a:extLst>
                <a:ext uri="{FF2B5EF4-FFF2-40B4-BE49-F238E27FC236}">
                  <a16:creationId xmlns:a16="http://schemas.microsoft.com/office/drawing/2014/main" id="{59C1646E-EFD9-4B55-8E47-D6C628927829}"/>
                </a:ext>
              </a:extLst>
            </p:cNvPr>
            <p:cNvSpPr/>
            <p:nvPr/>
          </p:nvSpPr>
          <p:spPr>
            <a:xfrm>
              <a:off x="1366174" y="4866223"/>
              <a:ext cx="205279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33" name="5-Point Star 43">
              <a:extLst>
                <a:ext uri="{FF2B5EF4-FFF2-40B4-BE49-F238E27FC236}">
                  <a16:creationId xmlns:a16="http://schemas.microsoft.com/office/drawing/2014/main" id="{12C7DEC7-7F8B-4D89-B6E3-9F69E2489C1D}"/>
                </a:ext>
              </a:extLst>
            </p:cNvPr>
            <p:cNvSpPr/>
            <p:nvPr/>
          </p:nvSpPr>
          <p:spPr>
            <a:xfrm>
              <a:off x="1660336" y="4866223"/>
              <a:ext cx="203162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34" name="5-Point Star 44">
              <a:extLst>
                <a:ext uri="{FF2B5EF4-FFF2-40B4-BE49-F238E27FC236}">
                  <a16:creationId xmlns:a16="http://schemas.microsoft.com/office/drawing/2014/main" id="{7E2B5B13-50AD-450F-9C29-E79A3DDC2201}"/>
                </a:ext>
              </a:extLst>
            </p:cNvPr>
            <p:cNvSpPr/>
            <p:nvPr/>
          </p:nvSpPr>
          <p:spPr>
            <a:xfrm>
              <a:off x="1952381" y="4862018"/>
              <a:ext cx="205277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35" name="5-Point Star 45">
              <a:extLst>
                <a:ext uri="{FF2B5EF4-FFF2-40B4-BE49-F238E27FC236}">
                  <a16:creationId xmlns:a16="http://schemas.microsoft.com/office/drawing/2014/main" id="{8FCFF23B-4F0D-4A4B-89D6-9017FD44626E}"/>
                </a:ext>
              </a:extLst>
            </p:cNvPr>
            <p:cNvSpPr/>
            <p:nvPr/>
          </p:nvSpPr>
          <p:spPr>
            <a:xfrm>
              <a:off x="2244427" y="4862018"/>
              <a:ext cx="205277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56A784E-0D4B-47F5-A5D1-56F2E1C303EF}"/>
              </a:ext>
            </a:extLst>
          </p:cNvPr>
          <p:cNvSpPr txBox="1"/>
          <p:nvPr/>
        </p:nvSpPr>
        <p:spPr>
          <a:xfrm>
            <a:off x="534988" y="2758487"/>
            <a:ext cx="5716955" cy="115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E9B7CA-A6CE-4840-B101-F0B3A95B166C}"/>
              </a:ext>
            </a:extLst>
          </p:cNvPr>
          <p:cNvSpPr txBox="1"/>
          <p:nvPr/>
        </p:nvSpPr>
        <p:spPr>
          <a:xfrm>
            <a:off x="626267" y="5504083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38" name="Rectangle 48">
            <a:extLst>
              <a:ext uri="{FF2B5EF4-FFF2-40B4-BE49-F238E27FC236}">
                <a16:creationId xmlns:a16="http://schemas.microsoft.com/office/drawing/2014/main" id="{17917661-4C2C-4D90-87BF-4BCDFFBC64BA}"/>
              </a:ext>
            </a:extLst>
          </p:cNvPr>
          <p:cNvSpPr/>
          <p:nvPr/>
        </p:nvSpPr>
        <p:spPr>
          <a:xfrm>
            <a:off x="3176420" y="4322696"/>
            <a:ext cx="1405894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accent4"/>
                </a:solidFill>
                <a:latin typeface="+mj-lt"/>
                <a:cs typeface="Aharoni" panose="02010803020104030203" pitchFamily="2" charset="-79"/>
              </a:rPr>
              <a:t>58%</a:t>
            </a:r>
            <a:endParaRPr lang="en-US" sz="4400" b="1" dirty="0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39" name="Group 49">
            <a:extLst>
              <a:ext uri="{FF2B5EF4-FFF2-40B4-BE49-F238E27FC236}">
                <a16:creationId xmlns:a16="http://schemas.microsoft.com/office/drawing/2014/main" id="{570F1DDB-D3C1-4D40-B910-795C8366EA6D}"/>
              </a:ext>
            </a:extLst>
          </p:cNvPr>
          <p:cNvGrpSpPr>
            <a:grpSpLocks/>
          </p:cNvGrpSpPr>
          <p:nvPr/>
        </p:nvGrpSpPr>
        <p:grpSpPr bwMode="auto">
          <a:xfrm>
            <a:off x="3216861" y="5200488"/>
            <a:ext cx="1217965" cy="235505"/>
            <a:chOff x="1366174" y="4862018"/>
            <a:chExt cx="1083530" cy="208126"/>
          </a:xfrm>
        </p:grpSpPr>
        <p:sp>
          <p:nvSpPr>
            <p:cNvPr id="40" name="5-Point Star 50">
              <a:extLst>
                <a:ext uri="{FF2B5EF4-FFF2-40B4-BE49-F238E27FC236}">
                  <a16:creationId xmlns:a16="http://schemas.microsoft.com/office/drawing/2014/main" id="{0597CCD7-765C-41FA-81B3-EEE58F1A5E89}"/>
                </a:ext>
              </a:extLst>
            </p:cNvPr>
            <p:cNvSpPr/>
            <p:nvPr/>
          </p:nvSpPr>
          <p:spPr>
            <a:xfrm>
              <a:off x="1366174" y="4866223"/>
              <a:ext cx="205277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41" name="5-Point Star 51">
              <a:extLst>
                <a:ext uri="{FF2B5EF4-FFF2-40B4-BE49-F238E27FC236}">
                  <a16:creationId xmlns:a16="http://schemas.microsoft.com/office/drawing/2014/main" id="{A6591AF4-224F-4787-A39F-797793604733}"/>
                </a:ext>
              </a:extLst>
            </p:cNvPr>
            <p:cNvSpPr/>
            <p:nvPr/>
          </p:nvSpPr>
          <p:spPr>
            <a:xfrm>
              <a:off x="1660335" y="4866223"/>
              <a:ext cx="203162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42" name="5-Point Star 52">
              <a:extLst>
                <a:ext uri="{FF2B5EF4-FFF2-40B4-BE49-F238E27FC236}">
                  <a16:creationId xmlns:a16="http://schemas.microsoft.com/office/drawing/2014/main" id="{2D32B799-FFDA-4541-8CE0-AA3AA787FEA0}"/>
                </a:ext>
              </a:extLst>
            </p:cNvPr>
            <p:cNvSpPr/>
            <p:nvPr/>
          </p:nvSpPr>
          <p:spPr>
            <a:xfrm>
              <a:off x="1952380" y="4862018"/>
              <a:ext cx="205279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43" name="5-Point Star 53">
              <a:extLst>
                <a:ext uri="{FF2B5EF4-FFF2-40B4-BE49-F238E27FC236}">
                  <a16:creationId xmlns:a16="http://schemas.microsoft.com/office/drawing/2014/main" id="{BC641625-7036-4A0C-8E13-FF5D4830225A}"/>
                </a:ext>
              </a:extLst>
            </p:cNvPr>
            <p:cNvSpPr/>
            <p:nvPr/>
          </p:nvSpPr>
          <p:spPr>
            <a:xfrm>
              <a:off x="2244425" y="4862018"/>
              <a:ext cx="205279" cy="203921"/>
            </a:xfrm>
            <a:prstGeom prst="star5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6C06925-00F3-4E38-947F-11BD30F69794}"/>
              </a:ext>
            </a:extLst>
          </p:cNvPr>
          <p:cNvSpPr txBox="1"/>
          <p:nvPr/>
        </p:nvSpPr>
        <p:spPr>
          <a:xfrm>
            <a:off x="3157389" y="5504979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1A76183-CEFA-4FB8-ABC0-850CD05F46EF}"/>
              </a:ext>
            </a:extLst>
          </p:cNvPr>
          <p:cNvGrpSpPr/>
          <p:nvPr/>
        </p:nvGrpSpPr>
        <p:grpSpPr>
          <a:xfrm>
            <a:off x="8390518" y="845592"/>
            <a:ext cx="2454427" cy="1418729"/>
            <a:chOff x="7819874" y="979984"/>
            <a:chExt cx="2454427" cy="14187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DE0941-C219-400E-99FA-64E882C3F00B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22" name="Rectangle 26">
              <a:extLst>
                <a:ext uri="{FF2B5EF4-FFF2-40B4-BE49-F238E27FC236}">
                  <a16:creationId xmlns:a16="http://schemas.microsoft.com/office/drawing/2014/main" id="{7BA3B5BC-AEB3-46A7-9C85-D3368E88F951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rgbClr val="040404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Kelly Louise</a:t>
              </a:r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127B26C9-932A-48E6-9CF2-35243991CB35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+mn-lt"/>
                  <a:cs typeface="Aharoni" panose="02010803020104030203" pitchFamily="2" charset="-79"/>
                </a:rPr>
                <a:t>Director Of Production</a:t>
              </a:r>
              <a:endParaRPr lang="en-US" sz="1400" dirty="0">
                <a:latin typeface="+mn-lt"/>
              </a:endParaRPr>
            </a:p>
          </p:txBody>
        </p:sp>
        <p:cxnSp>
          <p:nvCxnSpPr>
            <p:cNvPr id="56" name="Straight connective line 55">
              <a:extLst>
                <a:ext uri="{FF2B5EF4-FFF2-40B4-BE49-F238E27FC236}">
                  <a16:creationId xmlns:a16="http://schemas.microsoft.com/office/drawing/2014/main" id="{B9593218-E07E-4BDB-8B1C-B2E35D985AA4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4D1CA7D-37E2-48CF-9523-AE51755E3112}"/>
              </a:ext>
            </a:extLst>
          </p:cNvPr>
          <p:cNvGrpSpPr/>
          <p:nvPr/>
        </p:nvGrpSpPr>
        <p:grpSpPr>
          <a:xfrm>
            <a:off x="8390518" y="2801702"/>
            <a:ext cx="2454427" cy="1418729"/>
            <a:chOff x="7819874" y="979984"/>
            <a:chExt cx="2454427" cy="141872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4627165-3E7E-4ED6-9D61-F14A1D757B7E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60" name="Rectangle 26">
              <a:extLst>
                <a:ext uri="{FF2B5EF4-FFF2-40B4-BE49-F238E27FC236}">
                  <a16:creationId xmlns:a16="http://schemas.microsoft.com/office/drawing/2014/main" id="{349CEDA1-BC4F-4ECC-A54B-63E3DC43857B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rgbClr val="040404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Morgan Doe</a:t>
              </a:r>
            </a:p>
          </p:txBody>
        </p:sp>
        <p:sp>
          <p:nvSpPr>
            <p:cNvPr id="61" name="Rectangle 27">
              <a:extLst>
                <a:ext uri="{FF2B5EF4-FFF2-40B4-BE49-F238E27FC236}">
                  <a16:creationId xmlns:a16="http://schemas.microsoft.com/office/drawing/2014/main" id="{A15CC5F5-0250-4280-850B-4DCAF8BE4738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cs typeface="Aharoni" panose="02010803020104030203" pitchFamily="2" charset="-79"/>
                </a:rPr>
                <a:t>Director Of Financial</a:t>
              </a:r>
            </a:p>
          </p:txBody>
        </p:sp>
        <p:cxnSp>
          <p:nvCxnSpPr>
            <p:cNvPr id="62" name="Straight connective line 61">
              <a:extLst>
                <a:ext uri="{FF2B5EF4-FFF2-40B4-BE49-F238E27FC236}">
                  <a16:creationId xmlns:a16="http://schemas.microsoft.com/office/drawing/2014/main" id="{415E5184-23A4-42DC-A8D0-0691F76E695D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BB74F20-E082-4C34-9129-97AAC0A0BF03}"/>
              </a:ext>
            </a:extLst>
          </p:cNvPr>
          <p:cNvGrpSpPr/>
          <p:nvPr/>
        </p:nvGrpSpPr>
        <p:grpSpPr>
          <a:xfrm>
            <a:off x="8390518" y="4772297"/>
            <a:ext cx="2454427" cy="1418729"/>
            <a:chOff x="7819874" y="979984"/>
            <a:chExt cx="2454427" cy="141872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2148E3-84B0-4371-B62E-A78A2F8C21D1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65" name="Rectangle 26">
              <a:extLst>
                <a:ext uri="{FF2B5EF4-FFF2-40B4-BE49-F238E27FC236}">
                  <a16:creationId xmlns:a16="http://schemas.microsoft.com/office/drawing/2014/main" id="{B33FA579-FDDA-46DA-8FB6-E28D884199F7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rgbClr val="040404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66" name="Rectangle 27">
              <a:extLst>
                <a:ext uri="{FF2B5EF4-FFF2-40B4-BE49-F238E27FC236}">
                  <a16:creationId xmlns:a16="http://schemas.microsoft.com/office/drawing/2014/main" id="{4A5B5524-78DD-4FB2-A23D-94296DFCB7F8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cs typeface="Aharoni" panose="02010803020104030203" pitchFamily="2" charset="-79"/>
                </a:rPr>
                <a:t>General Manager</a:t>
              </a:r>
            </a:p>
          </p:txBody>
        </p:sp>
        <p:cxnSp>
          <p:nvCxnSpPr>
            <p:cNvPr id="67" name="Straight connective line 66">
              <a:extLst>
                <a:ext uri="{FF2B5EF4-FFF2-40B4-BE49-F238E27FC236}">
                  <a16:creationId xmlns:a16="http://schemas.microsoft.com/office/drawing/2014/main" id="{608FF4BB-92FC-4A01-8615-7C6C35FBF22C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968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rawing 2" descr="Picture looks like as external, broccoli, rock, garden&#10;&#10;">
            <a:extLst>
              <a:ext uri="{FF2B5EF4-FFF2-40B4-BE49-F238E27FC236}">
                <a16:creationId xmlns:a16="http://schemas.microsoft.com/office/drawing/2014/main" id="{A4156FF0-CB7A-4B4B-9D8D-A3149D918EE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5" r="16975"/>
          <a:stretch>
            <a:fillRect/>
          </a:stretch>
        </p:blipFill>
        <p:spPr/>
      </p:pic>
      <p:sp>
        <p:nvSpPr>
          <p:cNvPr id="12" name="Text 17">
            <a:extLst>
              <a:ext uri="{FF2B5EF4-FFF2-40B4-BE49-F238E27FC236}">
                <a16:creationId xmlns:a16="http://schemas.microsoft.com/office/drawing/2014/main" id="{D4D89F6E-D077-4820-85AF-9132B19A8E9A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Heading 15">
            <a:extLst>
              <a:ext uri="{FF2B5EF4-FFF2-40B4-BE49-F238E27FC236}">
                <a16:creationId xmlns:a16="http://schemas.microsoft.com/office/drawing/2014/main" id="{018E7CED-596E-4EDC-B31E-8CD391CA6AB2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4747350" cy="18560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</a:p>
          <a:p>
            <a:r>
              <a:rPr lang="en-US" dirty="0">
                <a:solidFill>
                  <a:schemeClr val="tx1"/>
                </a:solidFill>
              </a:rPr>
              <a:t>presentation</a:t>
            </a:r>
          </a:p>
          <a:p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14" name="Text 17">
            <a:extLst>
              <a:ext uri="{FF2B5EF4-FFF2-40B4-BE49-F238E27FC236}">
                <a16:creationId xmlns:a16="http://schemas.microsoft.com/office/drawing/2014/main" id="{4011711C-6F9C-4022-BD11-45801603368C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15" name="Donut 5">
            <a:extLst>
              <a:ext uri="{FF2B5EF4-FFF2-40B4-BE49-F238E27FC236}">
                <a16:creationId xmlns:a16="http://schemas.microsoft.com/office/drawing/2014/main" id="{3A1F8D6E-5EB7-41EA-B37E-1F7BCE0D5BC2}"/>
              </a:ext>
            </a:extLst>
          </p:cNvPr>
          <p:cNvSpPr/>
          <p:nvPr/>
        </p:nvSpPr>
        <p:spPr>
          <a:xfrm>
            <a:off x="9071383" y="3741346"/>
            <a:ext cx="2165781" cy="2165781"/>
          </a:xfrm>
          <a:prstGeom prst="donut">
            <a:avLst>
              <a:gd name="adj" fmla="val 25343"/>
            </a:avLst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6" name="Donut 5">
            <a:extLst>
              <a:ext uri="{FF2B5EF4-FFF2-40B4-BE49-F238E27FC236}">
                <a16:creationId xmlns:a16="http://schemas.microsoft.com/office/drawing/2014/main" id="{B49515FE-93A6-44E6-A7B0-6C73033202AE}"/>
              </a:ext>
            </a:extLst>
          </p:cNvPr>
          <p:cNvSpPr/>
          <p:nvPr/>
        </p:nvSpPr>
        <p:spPr>
          <a:xfrm>
            <a:off x="2296362" y="6310887"/>
            <a:ext cx="1137132" cy="1137132"/>
          </a:xfrm>
          <a:prstGeom prst="donut">
            <a:avLst>
              <a:gd name="adj" fmla="val 25413"/>
            </a:avLst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9" name="Slide number 1">
            <a:extLst>
              <a:ext uri="{FF2B5EF4-FFF2-40B4-BE49-F238E27FC236}">
                <a16:creationId xmlns:a16="http://schemas.microsoft.com/office/drawing/2014/main" id="{74DA720B-15D0-4448-9878-103C51FB404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42375" y="6090473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Oval 13">
            <a:extLst>
              <a:ext uri="{FF2B5EF4-FFF2-40B4-BE49-F238E27FC236}">
                <a16:creationId xmlns:a16="http://schemas.microsoft.com/office/drawing/2014/main" id="{46CC98A8-23A6-4E29-A176-BE9BF0E24430}"/>
              </a:ext>
            </a:extLst>
          </p:cNvPr>
          <p:cNvSpPr/>
          <p:nvPr/>
        </p:nvSpPr>
        <p:spPr>
          <a:xfrm>
            <a:off x="4646214" y="4875036"/>
            <a:ext cx="729786" cy="729786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59644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FA69C0EE-31B5-4F1B-BDE8-D396917223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Oval 36">
            <a:extLst>
              <a:ext uri="{FF2B5EF4-FFF2-40B4-BE49-F238E27FC236}">
                <a16:creationId xmlns:a16="http://schemas.microsoft.com/office/drawing/2014/main" id="{C6382A75-5544-4E6E-AE6B-AAE67ABBFB3B}"/>
              </a:ext>
            </a:extLst>
          </p:cNvPr>
          <p:cNvSpPr/>
          <p:nvPr/>
        </p:nvSpPr>
        <p:spPr>
          <a:xfrm>
            <a:off x="623888" y="3516111"/>
            <a:ext cx="885486" cy="885487"/>
          </a:xfrm>
          <a:prstGeom prst="teardrop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" name="Oval 38">
            <a:extLst>
              <a:ext uri="{FF2B5EF4-FFF2-40B4-BE49-F238E27FC236}">
                <a16:creationId xmlns:a16="http://schemas.microsoft.com/office/drawing/2014/main" id="{E1EF5209-0B9F-4DB8-A70A-D87C23FCD382}"/>
              </a:ext>
            </a:extLst>
          </p:cNvPr>
          <p:cNvSpPr/>
          <p:nvPr/>
        </p:nvSpPr>
        <p:spPr>
          <a:xfrm>
            <a:off x="623888" y="4873679"/>
            <a:ext cx="885486" cy="885487"/>
          </a:xfrm>
          <a:prstGeom prst="teardrop">
            <a:avLst/>
          </a:prstGeom>
          <a:solidFill>
            <a:srgbClr val="8C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" name="Oval 40">
            <a:extLst>
              <a:ext uri="{FF2B5EF4-FFF2-40B4-BE49-F238E27FC236}">
                <a16:creationId xmlns:a16="http://schemas.microsoft.com/office/drawing/2014/main" id="{9B3AC805-4490-4019-9251-16F0A413CE80}"/>
              </a:ext>
            </a:extLst>
          </p:cNvPr>
          <p:cNvSpPr/>
          <p:nvPr/>
        </p:nvSpPr>
        <p:spPr>
          <a:xfrm>
            <a:off x="623888" y="2182842"/>
            <a:ext cx="885486" cy="885487"/>
          </a:xfrm>
          <a:prstGeom prst="teardrop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" name="Oval 42">
            <a:extLst>
              <a:ext uri="{FF2B5EF4-FFF2-40B4-BE49-F238E27FC236}">
                <a16:creationId xmlns:a16="http://schemas.microsoft.com/office/drawing/2014/main" id="{ACF3DA6D-7B34-47C0-B899-633D97624C13}"/>
              </a:ext>
            </a:extLst>
          </p:cNvPr>
          <p:cNvSpPr/>
          <p:nvPr/>
        </p:nvSpPr>
        <p:spPr>
          <a:xfrm>
            <a:off x="5440700" y="3516111"/>
            <a:ext cx="885486" cy="885487"/>
          </a:xfrm>
          <a:prstGeom prst="teardrop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" name="Oval 43">
            <a:extLst>
              <a:ext uri="{FF2B5EF4-FFF2-40B4-BE49-F238E27FC236}">
                <a16:creationId xmlns:a16="http://schemas.microsoft.com/office/drawing/2014/main" id="{352909AA-863B-43F2-97EF-4632CC2F3B6D}"/>
              </a:ext>
            </a:extLst>
          </p:cNvPr>
          <p:cNvSpPr/>
          <p:nvPr/>
        </p:nvSpPr>
        <p:spPr>
          <a:xfrm>
            <a:off x="5440700" y="4873679"/>
            <a:ext cx="885486" cy="885487"/>
          </a:xfrm>
          <a:prstGeom prst="teardrop">
            <a:avLst/>
          </a:prstGeom>
          <a:solidFill>
            <a:srgbClr val="8C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" name="Oval 44">
            <a:extLst>
              <a:ext uri="{FF2B5EF4-FFF2-40B4-BE49-F238E27FC236}">
                <a16:creationId xmlns:a16="http://schemas.microsoft.com/office/drawing/2014/main" id="{2738A528-DEBF-471A-B4AA-069F39AE865C}"/>
              </a:ext>
            </a:extLst>
          </p:cNvPr>
          <p:cNvSpPr/>
          <p:nvPr/>
        </p:nvSpPr>
        <p:spPr>
          <a:xfrm>
            <a:off x="5440700" y="2182842"/>
            <a:ext cx="885486" cy="885487"/>
          </a:xfrm>
          <a:prstGeom prst="teardrop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45C5C-3B3C-4A72-8B70-1D489B1165B0}"/>
              </a:ext>
            </a:extLst>
          </p:cNvPr>
          <p:cNvSpPr txBox="1"/>
          <p:nvPr/>
        </p:nvSpPr>
        <p:spPr>
          <a:xfrm>
            <a:off x="627164" y="409200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target market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7D0732D-0C58-4DDA-AD70-7480A68D0495}"/>
              </a:ext>
            </a:extLst>
          </p:cNvPr>
          <p:cNvGrpSpPr/>
          <p:nvPr/>
        </p:nvGrpSpPr>
        <p:grpSpPr>
          <a:xfrm>
            <a:off x="1614981" y="2231823"/>
            <a:ext cx="3372942" cy="787525"/>
            <a:chOff x="1792781" y="2135196"/>
            <a:chExt cx="3372942" cy="787525"/>
          </a:xfrm>
        </p:grpSpPr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E9E1278A-1FFE-467F-B45D-39A5E79954F5}"/>
                </a:ext>
              </a:extLst>
            </p:cNvPr>
            <p:cNvSpPr/>
            <p:nvPr/>
          </p:nvSpPr>
          <p:spPr>
            <a:xfrm>
              <a:off x="1792781" y="2135196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40404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One</a:t>
              </a:r>
            </a:p>
          </p:txBody>
        </p:sp>
        <p:sp>
          <p:nvSpPr>
            <p:cNvPr id="13" name="Rectangle 19">
              <a:extLst>
                <a:ext uri="{FF2B5EF4-FFF2-40B4-BE49-F238E27FC236}">
                  <a16:creationId xmlns:a16="http://schemas.microsoft.com/office/drawing/2014/main" id="{914A3823-FA72-4B39-A852-E02B4EEDCB60}"/>
                </a:ext>
              </a:extLst>
            </p:cNvPr>
            <p:cNvSpPr/>
            <p:nvPr/>
          </p:nvSpPr>
          <p:spPr>
            <a:xfrm>
              <a:off x="1792782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040404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D2D41F-DA50-44C6-B34D-24BE726C89C7}"/>
              </a:ext>
            </a:extLst>
          </p:cNvPr>
          <p:cNvGrpSpPr/>
          <p:nvPr/>
        </p:nvGrpSpPr>
        <p:grpSpPr>
          <a:xfrm>
            <a:off x="1614982" y="3565092"/>
            <a:ext cx="3372941" cy="787525"/>
            <a:chOff x="1792782" y="3591913"/>
            <a:chExt cx="3372941" cy="787525"/>
          </a:xfrm>
        </p:grpSpPr>
        <p:sp>
          <p:nvSpPr>
            <p:cNvPr id="14" name="Rectangle 21">
              <a:extLst>
                <a:ext uri="{FF2B5EF4-FFF2-40B4-BE49-F238E27FC236}">
                  <a16:creationId xmlns:a16="http://schemas.microsoft.com/office/drawing/2014/main" id="{72B668DD-C8B6-487B-A4C7-B23CF2F44390}"/>
                </a:ext>
              </a:extLst>
            </p:cNvPr>
            <p:cNvSpPr/>
            <p:nvPr/>
          </p:nvSpPr>
          <p:spPr>
            <a:xfrm>
              <a:off x="1792782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40404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Two</a:t>
              </a:r>
            </a:p>
          </p:txBody>
        </p:sp>
        <p:sp>
          <p:nvSpPr>
            <p:cNvPr id="15" name="Rectangle 22">
              <a:extLst>
                <a:ext uri="{FF2B5EF4-FFF2-40B4-BE49-F238E27FC236}">
                  <a16:creationId xmlns:a16="http://schemas.microsoft.com/office/drawing/2014/main" id="{C9CA0CF5-DA5A-4074-B4CA-1205E8E08631}"/>
                </a:ext>
              </a:extLst>
            </p:cNvPr>
            <p:cNvSpPr/>
            <p:nvPr/>
          </p:nvSpPr>
          <p:spPr>
            <a:xfrm>
              <a:off x="1792782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040404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3D8FE9-1534-4414-AB11-90762762994F}"/>
              </a:ext>
            </a:extLst>
          </p:cNvPr>
          <p:cNvGrpSpPr/>
          <p:nvPr/>
        </p:nvGrpSpPr>
        <p:grpSpPr>
          <a:xfrm>
            <a:off x="1614982" y="4922661"/>
            <a:ext cx="3372941" cy="787523"/>
            <a:chOff x="1792782" y="5048630"/>
            <a:chExt cx="3372941" cy="787523"/>
          </a:xfrm>
        </p:grpSpPr>
        <p:sp>
          <p:nvSpPr>
            <p:cNvPr id="16" name="Rectangle 24">
              <a:extLst>
                <a:ext uri="{FF2B5EF4-FFF2-40B4-BE49-F238E27FC236}">
                  <a16:creationId xmlns:a16="http://schemas.microsoft.com/office/drawing/2014/main" id="{3EBB1664-8ACA-4C87-86D0-02DA6D10CB58}"/>
                </a:ext>
              </a:extLst>
            </p:cNvPr>
            <p:cNvSpPr/>
            <p:nvPr/>
          </p:nvSpPr>
          <p:spPr>
            <a:xfrm>
              <a:off x="1792782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40404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Three</a:t>
              </a:r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00427E42-BBFA-4498-A7A5-2A8BB75630E3}"/>
                </a:ext>
              </a:extLst>
            </p:cNvPr>
            <p:cNvSpPr/>
            <p:nvPr/>
          </p:nvSpPr>
          <p:spPr>
            <a:xfrm>
              <a:off x="1792782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040404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01D77A-1C3A-4F10-9A20-0AFF29DD4930}"/>
              </a:ext>
            </a:extLst>
          </p:cNvPr>
          <p:cNvGrpSpPr/>
          <p:nvPr/>
        </p:nvGrpSpPr>
        <p:grpSpPr>
          <a:xfrm>
            <a:off x="6432091" y="2231823"/>
            <a:ext cx="3372942" cy="787524"/>
            <a:chOff x="7133446" y="2135197"/>
            <a:chExt cx="3372942" cy="787524"/>
          </a:xfrm>
        </p:grpSpPr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26F2DDB4-CED1-4D54-BED8-8F896E329CF9}"/>
                </a:ext>
              </a:extLst>
            </p:cNvPr>
            <p:cNvSpPr/>
            <p:nvPr/>
          </p:nvSpPr>
          <p:spPr>
            <a:xfrm>
              <a:off x="7133446" y="2135197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40404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Four</a:t>
              </a:r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09C4B881-B2D3-4AF9-83E0-3C91D689C149}"/>
                </a:ext>
              </a:extLst>
            </p:cNvPr>
            <p:cNvSpPr/>
            <p:nvPr/>
          </p:nvSpPr>
          <p:spPr>
            <a:xfrm>
              <a:off x="7133447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040404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787877-89DA-499E-AF0B-2D544246CD6F}"/>
              </a:ext>
            </a:extLst>
          </p:cNvPr>
          <p:cNvGrpSpPr/>
          <p:nvPr/>
        </p:nvGrpSpPr>
        <p:grpSpPr>
          <a:xfrm>
            <a:off x="6432091" y="3565092"/>
            <a:ext cx="3372942" cy="787525"/>
            <a:chOff x="7133446" y="3591913"/>
            <a:chExt cx="3372942" cy="787525"/>
          </a:xfrm>
        </p:grpSpPr>
        <p:sp>
          <p:nvSpPr>
            <p:cNvPr id="20" name="Rectangle 30">
              <a:extLst>
                <a:ext uri="{FF2B5EF4-FFF2-40B4-BE49-F238E27FC236}">
                  <a16:creationId xmlns:a16="http://schemas.microsoft.com/office/drawing/2014/main" id="{8B246DB5-C737-45AE-80CE-C8DF3AF08BC9}"/>
                </a:ext>
              </a:extLst>
            </p:cNvPr>
            <p:cNvSpPr/>
            <p:nvPr/>
          </p:nvSpPr>
          <p:spPr>
            <a:xfrm>
              <a:off x="7133446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40404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Five</a:t>
              </a:r>
            </a:p>
          </p:txBody>
        </p:sp>
        <p:sp>
          <p:nvSpPr>
            <p:cNvPr id="21" name="Rectangle 31">
              <a:extLst>
                <a:ext uri="{FF2B5EF4-FFF2-40B4-BE49-F238E27FC236}">
                  <a16:creationId xmlns:a16="http://schemas.microsoft.com/office/drawing/2014/main" id="{BA0064B0-C35A-4F2D-8BD9-D85CEB75DE6B}"/>
                </a:ext>
              </a:extLst>
            </p:cNvPr>
            <p:cNvSpPr/>
            <p:nvPr/>
          </p:nvSpPr>
          <p:spPr>
            <a:xfrm>
              <a:off x="7133447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040404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322AD00-CEB0-4F4E-8BDD-D18A6D1D8625}"/>
              </a:ext>
            </a:extLst>
          </p:cNvPr>
          <p:cNvGrpSpPr/>
          <p:nvPr/>
        </p:nvGrpSpPr>
        <p:grpSpPr>
          <a:xfrm>
            <a:off x="6432091" y="4922661"/>
            <a:ext cx="3372942" cy="787523"/>
            <a:chOff x="7133446" y="5048630"/>
            <a:chExt cx="3372942" cy="787523"/>
          </a:xfrm>
        </p:grpSpPr>
        <p:sp>
          <p:nvSpPr>
            <p:cNvPr id="22" name="Rectangle 33">
              <a:extLst>
                <a:ext uri="{FF2B5EF4-FFF2-40B4-BE49-F238E27FC236}">
                  <a16:creationId xmlns:a16="http://schemas.microsoft.com/office/drawing/2014/main" id="{C32FD682-AC31-4392-93AC-2104F1D04A1C}"/>
                </a:ext>
              </a:extLst>
            </p:cNvPr>
            <p:cNvSpPr/>
            <p:nvPr/>
          </p:nvSpPr>
          <p:spPr>
            <a:xfrm>
              <a:off x="7133446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40404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Six</a:t>
              </a:r>
            </a:p>
          </p:txBody>
        </p:sp>
        <p:sp>
          <p:nvSpPr>
            <p:cNvPr id="23" name="Rectangle 34">
              <a:extLst>
                <a:ext uri="{FF2B5EF4-FFF2-40B4-BE49-F238E27FC236}">
                  <a16:creationId xmlns:a16="http://schemas.microsoft.com/office/drawing/2014/main" id="{CFB43555-29FE-49D2-97BE-5CCC43DEC9F4}"/>
                </a:ext>
              </a:extLst>
            </p:cNvPr>
            <p:cNvSpPr/>
            <p:nvPr/>
          </p:nvSpPr>
          <p:spPr>
            <a:xfrm>
              <a:off x="7133447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040404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sp>
        <p:nvSpPr>
          <p:cNvPr id="37" name="Donut 5">
            <a:extLst>
              <a:ext uri="{FF2B5EF4-FFF2-40B4-BE49-F238E27FC236}">
                <a16:creationId xmlns:a16="http://schemas.microsoft.com/office/drawing/2014/main" id="{7D292EB5-D96E-4616-865C-1A37CE71FED2}"/>
              </a:ext>
            </a:extLst>
          </p:cNvPr>
          <p:cNvSpPr/>
          <p:nvPr/>
        </p:nvSpPr>
        <p:spPr>
          <a:xfrm>
            <a:off x="10387645" y="2205865"/>
            <a:ext cx="3608710" cy="3608710"/>
          </a:xfrm>
          <a:prstGeom prst="donut">
            <a:avLst>
              <a:gd name="adj" fmla="val 25343"/>
            </a:avLst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38" name="Donut 5">
            <a:extLst>
              <a:ext uri="{FF2B5EF4-FFF2-40B4-BE49-F238E27FC236}">
                <a16:creationId xmlns:a16="http://schemas.microsoft.com/office/drawing/2014/main" id="{91959843-918E-4CA2-8B4D-7B97D5A84F20}"/>
              </a:ext>
            </a:extLst>
          </p:cNvPr>
          <p:cNvSpPr/>
          <p:nvPr/>
        </p:nvSpPr>
        <p:spPr>
          <a:xfrm>
            <a:off x="2828548" y="6090473"/>
            <a:ext cx="1436027" cy="1436027"/>
          </a:xfrm>
          <a:prstGeom prst="donut">
            <a:avLst>
              <a:gd name="adj" fmla="val 2541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8F0A6C-9C00-4F86-880F-DEB4EE70D237}"/>
              </a:ext>
            </a:extLst>
          </p:cNvPr>
          <p:cNvSpPr/>
          <p:nvPr/>
        </p:nvSpPr>
        <p:spPr>
          <a:xfrm>
            <a:off x="5525814" y="3789577"/>
            <a:ext cx="7152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  <a:endParaRPr lang="en-US" sz="2400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540876-CA06-4370-835B-EC635D097E67}"/>
              </a:ext>
            </a:extLst>
          </p:cNvPr>
          <p:cNvSpPr/>
          <p:nvPr/>
        </p:nvSpPr>
        <p:spPr>
          <a:xfrm>
            <a:off x="5608368" y="2456308"/>
            <a:ext cx="5501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endParaRPr lang="en-US" sz="2400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645FE11-6565-4E3A-9659-3BDD17148B73}"/>
              </a:ext>
            </a:extLst>
          </p:cNvPr>
          <p:cNvSpPr/>
          <p:nvPr/>
        </p:nvSpPr>
        <p:spPr>
          <a:xfrm>
            <a:off x="5668481" y="5147145"/>
            <a:ext cx="429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endParaRPr lang="en-US" sz="2400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F91267-0C87-4B8E-B732-5A47F7EA011D}"/>
              </a:ext>
            </a:extLst>
          </p:cNvPr>
          <p:cNvSpPr/>
          <p:nvPr/>
        </p:nvSpPr>
        <p:spPr>
          <a:xfrm>
            <a:off x="749076" y="5147145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B30D2FB-C460-4A21-B159-4A3661CA9123}"/>
              </a:ext>
            </a:extLst>
          </p:cNvPr>
          <p:cNvSpPr/>
          <p:nvPr/>
        </p:nvSpPr>
        <p:spPr>
          <a:xfrm>
            <a:off x="843653" y="3789577"/>
            <a:ext cx="445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104634-0306-46F4-B2F8-BEF67F339933}"/>
              </a:ext>
            </a:extLst>
          </p:cNvPr>
          <p:cNvSpPr/>
          <p:nvPr/>
        </p:nvSpPr>
        <p:spPr>
          <a:xfrm>
            <a:off x="778731" y="2456308"/>
            <a:ext cx="575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</a:p>
        </p:txBody>
      </p:sp>
    </p:spTree>
    <p:extLst>
      <p:ext uri="{BB962C8B-B14F-4D97-AF65-F5344CB8AC3E}">
        <p14:creationId xmlns:p14="http://schemas.microsoft.com/office/powerpoint/2010/main" val="213367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2">
            <a:extLst>
              <a:ext uri="{FF2B5EF4-FFF2-40B4-BE49-F238E27FC236}">
                <a16:creationId xmlns:a16="http://schemas.microsoft.com/office/drawing/2014/main" id="{36414E92-DBB2-41EC-AA77-AE3130CB75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F6BB3100-8A92-434F-9F0F-96476E8004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FDEBA-6FB7-4B8B-B9F8-8E93548731E2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B325353-694A-4862-A7A6-E0487E52A1AA}"/>
              </a:ext>
            </a:extLst>
          </p:cNvPr>
          <p:cNvSpPr txBox="1">
            <a:spLocks/>
          </p:cNvSpPr>
          <p:nvPr/>
        </p:nvSpPr>
        <p:spPr>
          <a:xfrm>
            <a:off x="623888" y="2543319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A47BCDD-7B80-4D74-A19F-EBB86B611349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7" name="Rectangle 44">
            <a:extLst>
              <a:ext uri="{FF2B5EF4-FFF2-40B4-BE49-F238E27FC236}">
                <a16:creationId xmlns:a16="http://schemas.microsoft.com/office/drawing/2014/main" id="{A002F1BE-8C25-46B9-BB09-EB65DB2A0C6A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8" name="Group 46">
            <a:extLst>
              <a:ext uri="{FF2B5EF4-FFF2-40B4-BE49-F238E27FC236}">
                <a16:creationId xmlns:a16="http://schemas.microsoft.com/office/drawing/2014/main" id="{4CBFB547-3274-40FB-AEF0-B71295346968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9" name="Oval 47">
              <a:extLst>
                <a:ext uri="{FF2B5EF4-FFF2-40B4-BE49-F238E27FC236}">
                  <a16:creationId xmlns:a16="http://schemas.microsoft.com/office/drawing/2014/main" id="{3329E643-7124-45AA-AA4A-586BD1BBDFF9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Shape 2944">
              <a:extLst>
                <a:ext uri="{FF2B5EF4-FFF2-40B4-BE49-F238E27FC236}">
                  <a16:creationId xmlns:a16="http://schemas.microsoft.com/office/drawing/2014/main" id="{2391E536-CDEC-4720-895E-584AC1C040E4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4D7C06BD-EFF0-4965-87FD-4F2C05A141D5}"/>
              </a:ext>
            </a:extLst>
          </p:cNvPr>
          <p:cNvSpPr txBox="1">
            <a:spLocks/>
          </p:cNvSpPr>
          <p:nvPr/>
        </p:nvSpPr>
        <p:spPr>
          <a:xfrm>
            <a:off x="3226441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15081A47-2CD3-4596-98F3-B1C983DB7EF2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13" name="Group 50">
            <a:extLst>
              <a:ext uri="{FF2B5EF4-FFF2-40B4-BE49-F238E27FC236}">
                <a16:creationId xmlns:a16="http://schemas.microsoft.com/office/drawing/2014/main" id="{FBCC789D-BC5E-4616-BD19-649373DA2000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E7535704-778E-4CF7-8069-9695B4FCCA89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Shape 2852">
              <a:extLst>
                <a:ext uri="{FF2B5EF4-FFF2-40B4-BE49-F238E27FC236}">
                  <a16:creationId xmlns:a16="http://schemas.microsoft.com/office/drawing/2014/main" id="{B0E3459F-ADC1-4C76-99ED-7C2CF30B9FCC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a9a42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69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A4607A55-D05D-416B-938E-C85D6C3A90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0" name="Drawing 19">
            <a:extLst>
              <a:ext uri="{FF2B5EF4-FFF2-40B4-BE49-F238E27FC236}">
                <a16:creationId xmlns:a16="http://schemas.microsoft.com/office/drawing/2014/main" id="{1D634291-8C6C-4E1B-B3B5-861FAD0D72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E0AB84-C0FF-43A2-8274-0F33D06C386C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33325CE-59A4-40FB-A9BF-2A46E84D38D6}"/>
              </a:ext>
            </a:extLst>
          </p:cNvPr>
          <p:cNvSpPr txBox="1">
            <a:spLocks/>
          </p:cNvSpPr>
          <p:nvPr/>
        </p:nvSpPr>
        <p:spPr>
          <a:xfrm>
            <a:off x="623888" y="2543319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800C3C7-C0CB-4B5B-B873-7FDCA1A1E0D5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0" name="Rectangle 44">
            <a:extLst>
              <a:ext uri="{FF2B5EF4-FFF2-40B4-BE49-F238E27FC236}">
                <a16:creationId xmlns:a16="http://schemas.microsoft.com/office/drawing/2014/main" id="{51585C96-0836-430B-AFCB-2DF11B564AF3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11" name="Group 46">
            <a:extLst>
              <a:ext uri="{FF2B5EF4-FFF2-40B4-BE49-F238E27FC236}">
                <a16:creationId xmlns:a16="http://schemas.microsoft.com/office/drawing/2014/main" id="{FFB188FC-3082-4708-B7E9-EFDE81173733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12" name="Oval 47">
              <a:extLst>
                <a:ext uri="{FF2B5EF4-FFF2-40B4-BE49-F238E27FC236}">
                  <a16:creationId xmlns:a16="http://schemas.microsoft.com/office/drawing/2014/main" id="{D36917B7-DB39-4853-9194-557243C5B71F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Shape 2944">
              <a:extLst>
                <a:ext uri="{FF2B5EF4-FFF2-40B4-BE49-F238E27FC236}">
                  <a16:creationId xmlns:a16="http://schemas.microsoft.com/office/drawing/2014/main" id="{B38ED2A2-FFB4-4507-9782-CB239ADF0895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" name="Subtitle 2">
            <a:extLst>
              <a:ext uri="{FF2B5EF4-FFF2-40B4-BE49-F238E27FC236}">
                <a16:creationId xmlns:a16="http://schemas.microsoft.com/office/drawing/2014/main" id="{69DF7F3C-8994-443E-A019-D3274CA0FC19}"/>
              </a:ext>
            </a:extLst>
          </p:cNvPr>
          <p:cNvSpPr txBox="1">
            <a:spLocks/>
          </p:cNvSpPr>
          <p:nvPr/>
        </p:nvSpPr>
        <p:spPr>
          <a:xfrm>
            <a:off x="3226441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5" name="Rectangle 55">
            <a:extLst>
              <a:ext uri="{FF2B5EF4-FFF2-40B4-BE49-F238E27FC236}">
                <a16:creationId xmlns:a16="http://schemas.microsoft.com/office/drawing/2014/main" id="{8BEEDAF3-E7CD-46A7-AE2D-5DA843C5E024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16" name="Group 50">
            <a:extLst>
              <a:ext uri="{FF2B5EF4-FFF2-40B4-BE49-F238E27FC236}">
                <a16:creationId xmlns:a16="http://schemas.microsoft.com/office/drawing/2014/main" id="{E97CA888-4421-43A5-BC7E-E85981F900FF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17" name="Oval 51">
              <a:extLst>
                <a:ext uri="{FF2B5EF4-FFF2-40B4-BE49-F238E27FC236}">
                  <a16:creationId xmlns:a16="http://schemas.microsoft.com/office/drawing/2014/main" id="{507CDCB0-1E85-4791-893C-52489D05F6AC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Shape 2852">
              <a:extLst>
                <a:ext uri="{FF2B5EF4-FFF2-40B4-BE49-F238E27FC236}">
                  <a16:creationId xmlns:a16="http://schemas.microsoft.com/office/drawing/2014/main" id="{CA916A7D-1174-4499-AB1A-9C717F6838E7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a9a42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940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9D45AFD3-C163-49E6-BD03-C74F1E730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6" name="Drawing 15">
            <a:extLst>
              <a:ext uri="{FF2B5EF4-FFF2-40B4-BE49-F238E27FC236}">
                <a16:creationId xmlns:a16="http://schemas.microsoft.com/office/drawing/2014/main" id="{8EAC9B2B-9683-4BDC-AF14-4FB2AA948A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40B8B-5741-41E4-980E-3C3301117113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1CC35CC-3AF9-4D3B-90A8-9556D2A25F41}"/>
              </a:ext>
            </a:extLst>
          </p:cNvPr>
          <p:cNvSpPr txBox="1">
            <a:spLocks/>
          </p:cNvSpPr>
          <p:nvPr/>
        </p:nvSpPr>
        <p:spPr>
          <a:xfrm>
            <a:off x="623888" y="2543319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DF63821-76A3-4161-AA2D-814DC16BE879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7" name="Rectangle 44">
            <a:extLst>
              <a:ext uri="{FF2B5EF4-FFF2-40B4-BE49-F238E27FC236}">
                <a16:creationId xmlns:a16="http://schemas.microsoft.com/office/drawing/2014/main" id="{0A0B1A65-853B-44BD-B627-490CB9E9D2A1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8" name="Group 46">
            <a:extLst>
              <a:ext uri="{FF2B5EF4-FFF2-40B4-BE49-F238E27FC236}">
                <a16:creationId xmlns:a16="http://schemas.microsoft.com/office/drawing/2014/main" id="{FB69DEC9-D783-4C17-A07D-552EB4E692B1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9" name="Oval 47">
              <a:extLst>
                <a:ext uri="{FF2B5EF4-FFF2-40B4-BE49-F238E27FC236}">
                  <a16:creationId xmlns:a16="http://schemas.microsoft.com/office/drawing/2014/main" id="{0612BC01-1256-446B-8474-E42A06967C1E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Shape 2944">
              <a:extLst>
                <a:ext uri="{FF2B5EF4-FFF2-40B4-BE49-F238E27FC236}">
                  <a16:creationId xmlns:a16="http://schemas.microsoft.com/office/drawing/2014/main" id="{4F9C7885-D121-4EA1-ADED-5C631FBF9A70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CF304D19-B577-4B6B-8A68-A7112459118B}"/>
              </a:ext>
            </a:extLst>
          </p:cNvPr>
          <p:cNvSpPr txBox="1">
            <a:spLocks/>
          </p:cNvSpPr>
          <p:nvPr/>
        </p:nvSpPr>
        <p:spPr>
          <a:xfrm>
            <a:off x="3226441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48715972-7453-4E95-8CFD-40DEFA8E8088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13" name="Group 50">
            <a:extLst>
              <a:ext uri="{FF2B5EF4-FFF2-40B4-BE49-F238E27FC236}">
                <a16:creationId xmlns:a16="http://schemas.microsoft.com/office/drawing/2014/main" id="{E045440C-E98F-43EE-B458-CE709DED4DD0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E8FF9C74-B33D-4AD6-B424-790BCEEB446C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Shape 2852">
              <a:extLst>
                <a:ext uri="{FF2B5EF4-FFF2-40B4-BE49-F238E27FC236}">
                  <a16:creationId xmlns:a16="http://schemas.microsoft.com/office/drawing/2014/main" id="{28127298-129E-4028-A368-0EBB6481121D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a9a42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8631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AF3E9EC8-CB96-43DD-889B-D034118EA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68A69-A08F-44C2-8C13-05D832DB6485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571F1-0F26-48E6-AD6C-52FCA6F65183}"/>
              </a:ext>
            </a:extLst>
          </p:cNvPr>
          <p:cNvSpPr txBox="1"/>
          <p:nvPr/>
        </p:nvSpPr>
        <p:spPr>
          <a:xfrm>
            <a:off x="3430722" y="2266168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 dirty="0"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b="1" dirty="0"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b="1" dirty="0"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b="1" dirty="0"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EB99C4F-361F-4F9C-853B-2145F065644F}"/>
              </a:ext>
            </a:extLst>
          </p:cNvPr>
          <p:cNvSpPr/>
          <p:nvPr/>
        </p:nvSpPr>
        <p:spPr>
          <a:xfrm>
            <a:off x="1285801" y="2266168"/>
            <a:ext cx="273427" cy="273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046459-8D3C-4F11-9B2D-1FC8C55C822D}"/>
              </a:ext>
            </a:extLst>
          </p:cNvPr>
          <p:cNvSpPr txBox="1"/>
          <p:nvPr/>
        </p:nvSpPr>
        <p:spPr>
          <a:xfrm>
            <a:off x="1687944" y="2281557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8" name="7 CuadroTexto">
            <a:extLst>
              <a:ext uri="{FF2B5EF4-FFF2-40B4-BE49-F238E27FC236}">
                <a16:creationId xmlns:a16="http://schemas.microsoft.com/office/drawing/2014/main" id="{D389F603-3EE2-4172-80CF-6F8003E0B38B}"/>
              </a:ext>
            </a:extLst>
          </p:cNvPr>
          <p:cNvSpPr txBox="1"/>
          <p:nvPr/>
        </p:nvSpPr>
        <p:spPr>
          <a:xfrm>
            <a:off x="1285800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ea typeface="PT Sans" panose="020B05030202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C5A00-F45A-4B1B-90F8-60D05910FD56}"/>
              </a:ext>
            </a:extLst>
          </p:cNvPr>
          <p:cNvSpPr txBox="1"/>
          <p:nvPr/>
        </p:nvSpPr>
        <p:spPr>
          <a:xfrm>
            <a:off x="7684670" y="2266168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 dirty="0"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b="1" dirty="0"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b="1" dirty="0"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b="1" dirty="0"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79A3DA5-8F9F-4AFD-89A8-7573DBBA483C}"/>
              </a:ext>
            </a:extLst>
          </p:cNvPr>
          <p:cNvSpPr/>
          <p:nvPr/>
        </p:nvSpPr>
        <p:spPr>
          <a:xfrm>
            <a:off x="5539749" y="2266168"/>
            <a:ext cx="273427" cy="2734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BC1264-35A3-4353-8A81-7EF3518429CD}"/>
              </a:ext>
            </a:extLst>
          </p:cNvPr>
          <p:cNvSpPr txBox="1"/>
          <p:nvPr/>
        </p:nvSpPr>
        <p:spPr>
          <a:xfrm>
            <a:off x="5941892" y="2281557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12" name="7 CuadroTexto">
            <a:extLst>
              <a:ext uri="{FF2B5EF4-FFF2-40B4-BE49-F238E27FC236}">
                <a16:creationId xmlns:a16="http://schemas.microsoft.com/office/drawing/2014/main" id="{CF1EBBA4-82BA-47FE-87C2-4535AC49CFD7}"/>
              </a:ext>
            </a:extLst>
          </p:cNvPr>
          <p:cNvSpPr txBox="1"/>
          <p:nvPr/>
        </p:nvSpPr>
        <p:spPr>
          <a:xfrm>
            <a:off x="5539748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ea typeface="PT Sans" panose="020B0503020203020204" pitchFamily="34" charset="0"/>
            </a:endParaRPr>
          </a:p>
        </p:txBody>
      </p:sp>
      <p:graphicFrame>
        <p:nvGraphicFramePr>
          <p:cNvPr id="13" name="Chart 11">
            <a:extLst>
              <a:ext uri="{FF2B5EF4-FFF2-40B4-BE49-F238E27FC236}">
                <a16:creationId xmlns:a16="http://schemas.microsoft.com/office/drawing/2014/main" id="{FBC4C21D-68DD-4C4B-ADCE-28421FE6A0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1701496"/>
              </p:ext>
            </p:extLst>
          </p:nvPr>
        </p:nvGraphicFramePr>
        <p:xfrm>
          <a:off x="1285800" y="3429000"/>
          <a:ext cx="8284737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3355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7A825226-3F37-40D0-9A4F-8C8766C9A2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4F829B-FFF0-4C49-8440-052858F746C8}"/>
              </a:ext>
            </a:extLst>
          </p:cNvPr>
          <p:cNvSpPr txBox="1"/>
          <p:nvPr/>
        </p:nvSpPr>
        <p:spPr>
          <a:xfrm>
            <a:off x="627612" y="4462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7" name="7 CuadroTexto">
            <a:extLst>
              <a:ext uri="{FF2B5EF4-FFF2-40B4-BE49-F238E27FC236}">
                <a16:creationId xmlns:a16="http://schemas.microsoft.com/office/drawing/2014/main" id="{633AC682-0AE0-4DB1-A258-06694C407318}"/>
              </a:ext>
            </a:extLst>
          </p:cNvPr>
          <p:cNvSpPr txBox="1"/>
          <p:nvPr/>
        </p:nvSpPr>
        <p:spPr>
          <a:xfrm>
            <a:off x="627612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05D14-747F-4B3A-A231-FB81233D5A60}"/>
              </a:ext>
            </a:extLst>
          </p:cNvPr>
          <p:cNvSpPr txBox="1"/>
          <p:nvPr/>
        </p:nvSpPr>
        <p:spPr>
          <a:xfrm>
            <a:off x="3970316" y="4462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3FFCC-3D12-48A1-83FF-854A7006DD61}"/>
              </a:ext>
            </a:extLst>
          </p:cNvPr>
          <p:cNvSpPr txBox="1"/>
          <p:nvPr/>
        </p:nvSpPr>
        <p:spPr>
          <a:xfrm>
            <a:off x="7250573" y="448309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graphicFrame>
        <p:nvGraphicFramePr>
          <p:cNvPr id="20" name="Chart 7">
            <a:extLst>
              <a:ext uri="{FF2B5EF4-FFF2-40B4-BE49-F238E27FC236}">
                <a16:creationId xmlns:a16="http://schemas.microsoft.com/office/drawing/2014/main" id="{EB144FC1-BAB8-4630-AA78-F132F153E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6614375"/>
              </p:ext>
            </p:extLst>
          </p:nvPr>
        </p:nvGraphicFramePr>
        <p:xfrm>
          <a:off x="623888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Oval 8">
            <a:extLst>
              <a:ext uri="{FF2B5EF4-FFF2-40B4-BE49-F238E27FC236}">
                <a16:creationId xmlns:a16="http://schemas.microsoft.com/office/drawing/2014/main" id="{0CBAC95A-5189-43F7-8F18-E92C5CC5E3CC}"/>
              </a:ext>
            </a:extLst>
          </p:cNvPr>
          <p:cNvSpPr/>
          <p:nvPr/>
        </p:nvSpPr>
        <p:spPr>
          <a:xfrm>
            <a:off x="1000570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50A872-0AF9-4B4E-9B4B-F2231BF98D26}"/>
              </a:ext>
            </a:extLst>
          </p:cNvPr>
          <p:cNvSpPr txBox="1"/>
          <p:nvPr/>
        </p:nvSpPr>
        <p:spPr>
          <a:xfrm>
            <a:off x="1329551" y="3174910"/>
            <a:ext cx="545022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40%</a:t>
            </a:r>
          </a:p>
        </p:txBody>
      </p:sp>
      <p:graphicFrame>
        <p:nvGraphicFramePr>
          <p:cNvPr id="23" name="Chart 10">
            <a:extLst>
              <a:ext uri="{FF2B5EF4-FFF2-40B4-BE49-F238E27FC236}">
                <a16:creationId xmlns:a16="http://schemas.microsoft.com/office/drawing/2014/main" id="{FD9B0544-9568-4C5A-A3AA-B197CCC19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087162"/>
              </p:ext>
            </p:extLst>
          </p:nvPr>
        </p:nvGraphicFramePr>
        <p:xfrm>
          <a:off x="3970316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Oval 11">
            <a:extLst>
              <a:ext uri="{FF2B5EF4-FFF2-40B4-BE49-F238E27FC236}">
                <a16:creationId xmlns:a16="http://schemas.microsoft.com/office/drawing/2014/main" id="{F965C5F4-8BEB-4D7F-B8F6-6E66E094BA96}"/>
              </a:ext>
            </a:extLst>
          </p:cNvPr>
          <p:cNvSpPr/>
          <p:nvPr/>
        </p:nvSpPr>
        <p:spPr>
          <a:xfrm>
            <a:off x="4346999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1D9BD-0A49-41BF-870D-1AA83A0C8294}"/>
              </a:ext>
            </a:extLst>
          </p:cNvPr>
          <p:cNvSpPr txBox="1"/>
          <p:nvPr/>
        </p:nvSpPr>
        <p:spPr>
          <a:xfrm>
            <a:off x="4684796" y="3174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graphicFrame>
        <p:nvGraphicFramePr>
          <p:cNvPr id="26" name="Chart 13">
            <a:extLst>
              <a:ext uri="{FF2B5EF4-FFF2-40B4-BE49-F238E27FC236}">
                <a16:creationId xmlns:a16="http://schemas.microsoft.com/office/drawing/2014/main" id="{C8351AC0-C951-40CA-A883-8CF6B69F5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387446"/>
              </p:ext>
            </p:extLst>
          </p:nvPr>
        </p:nvGraphicFramePr>
        <p:xfrm>
          <a:off x="7250573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Oval 14">
            <a:extLst>
              <a:ext uri="{FF2B5EF4-FFF2-40B4-BE49-F238E27FC236}">
                <a16:creationId xmlns:a16="http://schemas.microsoft.com/office/drawing/2014/main" id="{9F3E5243-0C6A-401C-B227-82F8FDEAA390}"/>
              </a:ext>
            </a:extLst>
          </p:cNvPr>
          <p:cNvSpPr/>
          <p:nvPr/>
        </p:nvSpPr>
        <p:spPr>
          <a:xfrm>
            <a:off x="7627255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C6C7BB-ED06-46F5-8BD6-19E464E2E605}"/>
              </a:ext>
            </a:extLst>
          </p:cNvPr>
          <p:cNvSpPr txBox="1"/>
          <p:nvPr/>
        </p:nvSpPr>
        <p:spPr>
          <a:xfrm>
            <a:off x="7965052" y="3174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29" name="7 CuadroTexto">
            <a:extLst>
              <a:ext uri="{FF2B5EF4-FFF2-40B4-BE49-F238E27FC236}">
                <a16:creationId xmlns:a16="http://schemas.microsoft.com/office/drawing/2014/main" id="{05AA81F4-FB48-417C-8DA4-27BCB2C2974E}"/>
              </a:ext>
            </a:extLst>
          </p:cNvPr>
          <p:cNvSpPr txBox="1"/>
          <p:nvPr/>
        </p:nvSpPr>
        <p:spPr>
          <a:xfrm>
            <a:off x="3970316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492A410F-A37C-407C-A9B7-737814A15167}"/>
              </a:ext>
            </a:extLst>
          </p:cNvPr>
          <p:cNvSpPr txBox="1"/>
          <p:nvPr/>
        </p:nvSpPr>
        <p:spPr>
          <a:xfrm>
            <a:off x="7250573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3E1F6-8DCD-4ABD-B212-D86B096E4612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89041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3B94A8E-35CF-4B7E-9257-164D1E753331}"/>
              </a:ext>
            </a:extLst>
          </p:cNvPr>
          <p:cNvSpPr txBox="1">
            <a:spLocks/>
          </p:cNvSpPr>
          <p:nvPr/>
        </p:nvSpPr>
        <p:spPr>
          <a:xfrm>
            <a:off x="1405328" y="3098943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" name="Rectangle 46">
            <a:extLst>
              <a:ext uri="{FF2B5EF4-FFF2-40B4-BE49-F238E27FC236}">
                <a16:creationId xmlns:a16="http://schemas.microsoft.com/office/drawing/2014/main" id="{2C8F30C7-E406-4B51-870E-B7F454572A41}"/>
              </a:ext>
            </a:extLst>
          </p:cNvPr>
          <p:cNvSpPr/>
          <p:nvPr/>
        </p:nvSpPr>
        <p:spPr>
          <a:xfrm>
            <a:off x="1511989" y="2781849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E72FB9-8326-43B1-B936-2C3E0646DC05}"/>
              </a:ext>
            </a:extLst>
          </p:cNvPr>
          <p:cNvSpPr txBox="1">
            <a:spLocks/>
          </p:cNvSpPr>
          <p:nvPr/>
        </p:nvSpPr>
        <p:spPr>
          <a:xfrm>
            <a:off x="1405328" y="5168328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EA0CAC67-0CBA-443A-AF0B-4860B4DE0482}"/>
              </a:ext>
            </a:extLst>
          </p:cNvPr>
          <p:cNvSpPr/>
          <p:nvPr/>
        </p:nvSpPr>
        <p:spPr>
          <a:xfrm>
            <a:off x="1511989" y="4851234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1BAC18C-AA62-4202-9F2A-D72911D91C0D}"/>
              </a:ext>
            </a:extLst>
          </p:cNvPr>
          <p:cNvSpPr txBox="1">
            <a:spLocks/>
          </p:cNvSpPr>
          <p:nvPr/>
        </p:nvSpPr>
        <p:spPr>
          <a:xfrm>
            <a:off x="5081907" y="3098943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3" name="Rectangle 37">
            <a:extLst>
              <a:ext uri="{FF2B5EF4-FFF2-40B4-BE49-F238E27FC236}">
                <a16:creationId xmlns:a16="http://schemas.microsoft.com/office/drawing/2014/main" id="{4BEFABCD-DA7B-4FB9-847E-03BB85C0D44F}"/>
              </a:ext>
            </a:extLst>
          </p:cNvPr>
          <p:cNvSpPr/>
          <p:nvPr/>
        </p:nvSpPr>
        <p:spPr>
          <a:xfrm>
            <a:off x="5188568" y="2781849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801F05A-E58A-41F4-B87D-CD5BFDEAD171}"/>
              </a:ext>
            </a:extLst>
          </p:cNvPr>
          <p:cNvSpPr txBox="1">
            <a:spLocks/>
          </p:cNvSpPr>
          <p:nvPr/>
        </p:nvSpPr>
        <p:spPr>
          <a:xfrm>
            <a:off x="5081907" y="5168328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5" name="Rectangle 41">
            <a:extLst>
              <a:ext uri="{FF2B5EF4-FFF2-40B4-BE49-F238E27FC236}">
                <a16:creationId xmlns:a16="http://schemas.microsoft.com/office/drawing/2014/main" id="{5924A851-CFAB-44C5-83FE-7AF971337126}"/>
              </a:ext>
            </a:extLst>
          </p:cNvPr>
          <p:cNvSpPr/>
          <p:nvPr/>
        </p:nvSpPr>
        <p:spPr>
          <a:xfrm>
            <a:off x="5188568" y="4851234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FCC0980-13AF-4586-908E-519E200971C9}"/>
              </a:ext>
            </a:extLst>
          </p:cNvPr>
          <p:cNvSpPr txBox="1">
            <a:spLocks/>
          </p:cNvSpPr>
          <p:nvPr/>
        </p:nvSpPr>
        <p:spPr>
          <a:xfrm>
            <a:off x="8758485" y="3098943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7" name="Rectangle 62">
            <a:extLst>
              <a:ext uri="{FF2B5EF4-FFF2-40B4-BE49-F238E27FC236}">
                <a16:creationId xmlns:a16="http://schemas.microsoft.com/office/drawing/2014/main" id="{72A776DF-A4E2-4D67-9714-39BAD9000360}"/>
              </a:ext>
            </a:extLst>
          </p:cNvPr>
          <p:cNvSpPr/>
          <p:nvPr/>
        </p:nvSpPr>
        <p:spPr>
          <a:xfrm>
            <a:off x="8865146" y="2781849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82AB23-394B-4AE0-BEFF-E33FE129FAD1}"/>
              </a:ext>
            </a:extLst>
          </p:cNvPr>
          <p:cNvSpPr txBox="1">
            <a:spLocks/>
          </p:cNvSpPr>
          <p:nvPr/>
        </p:nvSpPr>
        <p:spPr>
          <a:xfrm>
            <a:off x="8758485" y="5168328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9" name="Rectangle 69">
            <a:extLst>
              <a:ext uri="{FF2B5EF4-FFF2-40B4-BE49-F238E27FC236}">
                <a16:creationId xmlns:a16="http://schemas.microsoft.com/office/drawing/2014/main" id="{886E593C-6231-44E8-AADB-5B90F838E052}"/>
              </a:ext>
            </a:extLst>
          </p:cNvPr>
          <p:cNvSpPr/>
          <p:nvPr/>
        </p:nvSpPr>
        <p:spPr>
          <a:xfrm>
            <a:off x="8865146" y="4851234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0" name="Oval 1">
            <a:extLst>
              <a:ext uri="{FF2B5EF4-FFF2-40B4-BE49-F238E27FC236}">
                <a16:creationId xmlns:a16="http://schemas.microsoft.com/office/drawing/2014/main" id="{93E0CB8A-50F3-4880-AEB9-6615FDC63A8A}"/>
              </a:ext>
            </a:extLst>
          </p:cNvPr>
          <p:cNvSpPr/>
          <p:nvPr/>
        </p:nvSpPr>
        <p:spPr>
          <a:xfrm>
            <a:off x="650875" y="2844566"/>
            <a:ext cx="711093" cy="711093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1" name="Oval 25">
            <a:extLst>
              <a:ext uri="{FF2B5EF4-FFF2-40B4-BE49-F238E27FC236}">
                <a16:creationId xmlns:a16="http://schemas.microsoft.com/office/drawing/2014/main" id="{05299C58-6E1B-417F-A973-00D3A291553E}"/>
              </a:ext>
            </a:extLst>
          </p:cNvPr>
          <p:cNvSpPr/>
          <p:nvPr/>
        </p:nvSpPr>
        <p:spPr>
          <a:xfrm>
            <a:off x="4325965" y="2844566"/>
            <a:ext cx="711093" cy="711093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2" name="Oval 28">
            <a:extLst>
              <a:ext uri="{FF2B5EF4-FFF2-40B4-BE49-F238E27FC236}">
                <a16:creationId xmlns:a16="http://schemas.microsoft.com/office/drawing/2014/main" id="{373B3CC4-AAD5-40CB-92EA-C39B239883CF}"/>
              </a:ext>
            </a:extLst>
          </p:cNvPr>
          <p:cNvSpPr/>
          <p:nvPr/>
        </p:nvSpPr>
        <p:spPr>
          <a:xfrm>
            <a:off x="8001055" y="2844566"/>
            <a:ext cx="711093" cy="711093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3" name="Oval 32">
            <a:extLst>
              <a:ext uri="{FF2B5EF4-FFF2-40B4-BE49-F238E27FC236}">
                <a16:creationId xmlns:a16="http://schemas.microsoft.com/office/drawing/2014/main" id="{CB715BCD-D6F2-4B97-8027-82A756D5BBEF}"/>
              </a:ext>
            </a:extLst>
          </p:cNvPr>
          <p:cNvSpPr/>
          <p:nvPr/>
        </p:nvSpPr>
        <p:spPr>
          <a:xfrm>
            <a:off x="650875" y="4872850"/>
            <a:ext cx="711093" cy="711093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24" name="Oval 34">
            <a:extLst>
              <a:ext uri="{FF2B5EF4-FFF2-40B4-BE49-F238E27FC236}">
                <a16:creationId xmlns:a16="http://schemas.microsoft.com/office/drawing/2014/main" id="{F3F4B7FE-7D9F-495A-9863-391ED1C27E8B}"/>
              </a:ext>
            </a:extLst>
          </p:cNvPr>
          <p:cNvSpPr/>
          <p:nvPr/>
        </p:nvSpPr>
        <p:spPr>
          <a:xfrm>
            <a:off x="4325965" y="4872850"/>
            <a:ext cx="711093" cy="711093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25" name="Oval 35">
            <a:extLst>
              <a:ext uri="{FF2B5EF4-FFF2-40B4-BE49-F238E27FC236}">
                <a16:creationId xmlns:a16="http://schemas.microsoft.com/office/drawing/2014/main" id="{9A4F4B11-B5F4-4E30-96BF-16791FB6FC09}"/>
              </a:ext>
            </a:extLst>
          </p:cNvPr>
          <p:cNvSpPr/>
          <p:nvPr/>
        </p:nvSpPr>
        <p:spPr>
          <a:xfrm>
            <a:off x="8001055" y="4872850"/>
            <a:ext cx="711093" cy="711093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26" name="Shape 2617">
            <a:extLst>
              <a:ext uri="{FF2B5EF4-FFF2-40B4-BE49-F238E27FC236}">
                <a16:creationId xmlns:a16="http://schemas.microsoft.com/office/drawing/2014/main" id="{84F255C1-700F-4567-AADF-48B8C1B19B59}"/>
              </a:ext>
            </a:extLst>
          </p:cNvPr>
          <p:cNvSpPr/>
          <p:nvPr/>
        </p:nvSpPr>
        <p:spPr>
          <a:xfrm>
            <a:off x="4502334" y="3037764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7" name="Shape 2772">
            <a:extLst>
              <a:ext uri="{FF2B5EF4-FFF2-40B4-BE49-F238E27FC236}">
                <a16:creationId xmlns:a16="http://schemas.microsoft.com/office/drawing/2014/main" id="{070A7B7B-0E0C-4084-9E84-1B6988A64182}"/>
              </a:ext>
            </a:extLst>
          </p:cNvPr>
          <p:cNvSpPr/>
          <p:nvPr/>
        </p:nvSpPr>
        <p:spPr>
          <a:xfrm>
            <a:off x="8194793" y="302145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8" name="Shape 2934">
            <a:extLst>
              <a:ext uri="{FF2B5EF4-FFF2-40B4-BE49-F238E27FC236}">
                <a16:creationId xmlns:a16="http://schemas.microsoft.com/office/drawing/2014/main" id="{CB7DDA7E-D058-472B-A024-865436AEAEF3}"/>
              </a:ext>
            </a:extLst>
          </p:cNvPr>
          <p:cNvSpPr/>
          <p:nvPr/>
        </p:nvSpPr>
        <p:spPr>
          <a:xfrm>
            <a:off x="8239560" y="5079864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9" name="Shape 2546">
            <a:extLst>
              <a:ext uri="{FF2B5EF4-FFF2-40B4-BE49-F238E27FC236}">
                <a16:creationId xmlns:a16="http://schemas.microsoft.com/office/drawing/2014/main" id="{40C9CA8A-2FA0-4DDF-A07F-F00C75D04AA1}"/>
              </a:ext>
            </a:extLst>
          </p:cNvPr>
          <p:cNvSpPr/>
          <p:nvPr/>
        </p:nvSpPr>
        <p:spPr>
          <a:xfrm>
            <a:off x="4499355" y="5083894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24">
            <a:extLst>
              <a:ext uri="{FF2B5EF4-FFF2-40B4-BE49-F238E27FC236}">
                <a16:creationId xmlns:a16="http://schemas.microsoft.com/office/drawing/2014/main" id="{AA9AA468-A080-41E6-B680-E1310CEE7CCE}"/>
              </a:ext>
            </a:extLst>
          </p:cNvPr>
          <p:cNvSpPr/>
          <p:nvPr/>
        </p:nvSpPr>
        <p:spPr>
          <a:xfrm>
            <a:off x="842918" y="302145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1" name="Shape 2633">
            <a:extLst>
              <a:ext uri="{FF2B5EF4-FFF2-40B4-BE49-F238E27FC236}">
                <a16:creationId xmlns:a16="http://schemas.microsoft.com/office/drawing/2014/main" id="{C94E3507-B21D-4A56-BF64-9C822A0C4BDD}"/>
              </a:ext>
            </a:extLst>
          </p:cNvPr>
          <p:cNvSpPr/>
          <p:nvPr/>
        </p:nvSpPr>
        <p:spPr>
          <a:xfrm>
            <a:off x="841638" y="5083894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53B1BC87-E169-4C82-BD37-B1578D9C065E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</a:t>
            </a:r>
          </a:p>
          <a:p>
            <a:r>
              <a:rPr lang="en-US" dirty="0">
                <a:solidFill>
                  <a:schemeClr val="accent3"/>
                </a:solidFill>
              </a:rPr>
              <a:t>presentation title</a:t>
            </a: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396ADD49-59A9-42A4-B64F-D21586215B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0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CDC53FC1-A256-4C88-88F3-72C318968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E74B8E2-1EAF-47C9-B557-AC416064B8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5577068"/>
              </p:ext>
            </p:extLst>
          </p:nvPr>
        </p:nvGraphicFramePr>
        <p:xfrm>
          <a:off x="5753100" y="2052385"/>
          <a:ext cx="5815012" cy="4038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4BCCB06-C022-48DF-9156-DAE82FF3D680}"/>
              </a:ext>
            </a:extLst>
          </p:cNvPr>
          <p:cNvSpPr txBox="1"/>
          <p:nvPr/>
        </p:nvSpPr>
        <p:spPr>
          <a:xfrm>
            <a:off x="1378446" y="3067329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Web Design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50732E6-C504-45C6-A1A4-D11475B04C60}"/>
              </a:ext>
            </a:extLst>
          </p:cNvPr>
          <p:cNvSpPr/>
          <p:nvPr/>
        </p:nvSpPr>
        <p:spPr>
          <a:xfrm>
            <a:off x="1378444" y="3306475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5E3802D-E6FD-4721-B3F6-BECC6F33FA6F}"/>
              </a:ext>
            </a:extLst>
          </p:cNvPr>
          <p:cNvSpPr/>
          <p:nvPr/>
        </p:nvSpPr>
        <p:spPr>
          <a:xfrm>
            <a:off x="623888" y="3067330"/>
            <a:ext cx="585216" cy="581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6DD16-D04E-44D4-A003-AA23EC109F9E}"/>
              </a:ext>
            </a:extLst>
          </p:cNvPr>
          <p:cNvSpPr txBox="1"/>
          <p:nvPr/>
        </p:nvSpPr>
        <p:spPr>
          <a:xfrm>
            <a:off x="733616" y="3234844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9D541-8155-43DC-ABEE-E87DAAD89583}"/>
              </a:ext>
            </a:extLst>
          </p:cNvPr>
          <p:cNvSpPr txBox="1"/>
          <p:nvPr/>
        </p:nvSpPr>
        <p:spPr>
          <a:xfrm>
            <a:off x="1378446" y="4954878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Graphic Design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380CB4B3-4DCD-4468-AA0C-935C86A9BE2E}"/>
              </a:ext>
            </a:extLst>
          </p:cNvPr>
          <p:cNvSpPr/>
          <p:nvPr/>
        </p:nvSpPr>
        <p:spPr>
          <a:xfrm>
            <a:off x="1378444" y="5194024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874487C8-43DA-4065-9787-32D8A5C345B7}"/>
              </a:ext>
            </a:extLst>
          </p:cNvPr>
          <p:cNvSpPr/>
          <p:nvPr/>
        </p:nvSpPr>
        <p:spPr>
          <a:xfrm>
            <a:off x="623888" y="4949051"/>
            <a:ext cx="585216" cy="581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8CC6B2-D868-4625-844A-54AB4EC16A05}"/>
              </a:ext>
            </a:extLst>
          </p:cNvPr>
          <p:cNvSpPr txBox="1"/>
          <p:nvPr/>
        </p:nvSpPr>
        <p:spPr>
          <a:xfrm>
            <a:off x="733616" y="5116565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842BB-5390-4117-AC8D-2BA7FBA8C804}"/>
              </a:ext>
            </a:extLst>
          </p:cNvPr>
          <p:cNvSpPr txBox="1"/>
          <p:nvPr/>
        </p:nvSpPr>
        <p:spPr>
          <a:xfrm>
            <a:off x="1378445" y="4011103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UI/UX Design</a:t>
            </a: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0230D517-25A7-4751-8B75-E0397883326F}"/>
              </a:ext>
            </a:extLst>
          </p:cNvPr>
          <p:cNvSpPr/>
          <p:nvPr/>
        </p:nvSpPr>
        <p:spPr>
          <a:xfrm>
            <a:off x="1378443" y="4250249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79CF2C1F-FA7F-401E-AB82-5421C9A854C0}"/>
              </a:ext>
            </a:extLst>
          </p:cNvPr>
          <p:cNvSpPr/>
          <p:nvPr/>
        </p:nvSpPr>
        <p:spPr>
          <a:xfrm>
            <a:off x="623888" y="4005276"/>
            <a:ext cx="585216" cy="581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13FFB1-A304-4204-94C8-81F083BB37D6}"/>
              </a:ext>
            </a:extLst>
          </p:cNvPr>
          <p:cNvSpPr txBox="1"/>
          <p:nvPr/>
        </p:nvSpPr>
        <p:spPr>
          <a:xfrm>
            <a:off x="733616" y="4172790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02</a:t>
            </a: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CC413BDD-22BC-46E2-95DB-12F6BE64C1C1}"/>
              </a:ext>
            </a:extLst>
          </p:cNvPr>
          <p:cNvSpPr/>
          <p:nvPr/>
        </p:nvSpPr>
        <p:spPr>
          <a:xfrm>
            <a:off x="623888" y="2052384"/>
            <a:ext cx="4760912" cy="794513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ea typeface="PT Sans" panose="020B0503020203020204" pitchFamily="34" charset="0"/>
              </a:rPr>
              <a:t>Superior collaboration leverage agile frameworks to provide a robust synopsis for high level. Globally incubate standards compliant channels before scalable benefits.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B74EC5-E729-454D-89F7-D88398B1EAFC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306899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095C7E80-4ABE-4DCE-B44D-2D33CAEC24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4" name="Chart 2">
            <a:extLst>
              <a:ext uri="{FF2B5EF4-FFF2-40B4-BE49-F238E27FC236}">
                <a16:creationId xmlns:a16="http://schemas.microsoft.com/office/drawing/2014/main" id="{B9574046-253F-4395-A0DF-139AE86A04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8144667"/>
              </p:ext>
            </p:extLst>
          </p:nvPr>
        </p:nvGraphicFramePr>
        <p:xfrm>
          <a:off x="1021217" y="2229570"/>
          <a:ext cx="5763052" cy="3501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9E1572-EC55-4DA5-B48E-8992603E60FA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8B47F-6FC6-468D-8CC4-2835B91D48A3}"/>
              </a:ext>
            </a:extLst>
          </p:cNvPr>
          <p:cNvGrpSpPr/>
          <p:nvPr/>
        </p:nvGrpSpPr>
        <p:grpSpPr>
          <a:xfrm>
            <a:off x="7424487" y="2701805"/>
            <a:ext cx="3776634" cy="2557231"/>
            <a:chOff x="7424487" y="2586799"/>
            <a:chExt cx="3776634" cy="25572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910910-B201-4E88-8099-5B908AA81C4B}"/>
                </a:ext>
              </a:extLst>
            </p:cNvPr>
            <p:cNvSpPr/>
            <p:nvPr/>
          </p:nvSpPr>
          <p:spPr>
            <a:xfrm>
              <a:off x="7424488" y="4014682"/>
              <a:ext cx="2835774" cy="112934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ea typeface="PT Sans" panose="020B0503020203020204" pitchFamily="34" charset="0"/>
                  <a:cs typeface="Latha" panose="020B0502040204020203" pitchFamily="34" charset="0"/>
                </a:rPr>
                <a:t>Bring to the table win-win survival strategies to ensure proactive domination. At the end of the day, going forward, a new normal that has evolved from generation X is on the runway heading </a:t>
              </a:r>
              <a:r>
                <a:rPr lang="en-US" sz="1000" dirty="0" err="1">
                  <a:ea typeface="PT Sans" panose="020B0503020203020204" pitchFamily="34" charset="0"/>
                  <a:cs typeface="Latha" panose="020B0502040204020203" pitchFamily="34" charset="0"/>
                </a:rPr>
                <a:t>towa</a:t>
              </a:r>
              <a:r>
                <a:rPr lang="en-US" sz="1000" dirty="0">
                  <a:ea typeface="PT Sans" panose="020B0503020203020204" pitchFamily="34" charset="0"/>
                  <a:cs typeface="Latha" panose="020B0502040204020203" pitchFamily="34" charset="0"/>
                </a:rPr>
                <a:t> solution. User generated content.</a:t>
              </a:r>
              <a:endParaRPr lang="en-US" sz="1000" dirty="0">
                <a:ea typeface="PT Sans" panose="020B0503020203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537D1F-D849-4773-BD36-A28BA82413B8}"/>
                </a:ext>
              </a:extLst>
            </p:cNvPr>
            <p:cNvSpPr txBox="1"/>
            <p:nvPr/>
          </p:nvSpPr>
          <p:spPr>
            <a:xfrm>
              <a:off x="7424487" y="3697741"/>
              <a:ext cx="377522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</a:rPr>
                <a:t>13% Profit Sales In Comparison</a:t>
              </a:r>
              <a:endParaRPr lang="id-ID" sz="14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3D6EE0-CE0B-4F32-93FA-E6CA34A21AC8}"/>
                </a:ext>
              </a:extLst>
            </p:cNvPr>
            <p:cNvSpPr txBox="1"/>
            <p:nvPr/>
          </p:nvSpPr>
          <p:spPr>
            <a:xfrm>
              <a:off x="7424488" y="3211715"/>
              <a:ext cx="3776633" cy="3890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800" dirty="0">
                  <a:latin typeface="+mj-lt"/>
                  <a:ea typeface="Source Sans Pro" panose="020B0503030403020204" pitchFamily="34" charset="0"/>
                </a:rPr>
                <a:t>Products Benefits</a:t>
              </a:r>
            </a:p>
          </p:txBody>
        </p:sp>
        <p:grpSp>
          <p:nvGrpSpPr>
            <p:cNvPr id="9" name="Group 46">
              <a:extLst>
                <a:ext uri="{FF2B5EF4-FFF2-40B4-BE49-F238E27FC236}">
                  <a16:creationId xmlns:a16="http://schemas.microsoft.com/office/drawing/2014/main" id="{B61EC253-FCB4-4657-BA31-A3021A4C9E74}"/>
                </a:ext>
              </a:extLst>
            </p:cNvPr>
            <p:cNvGrpSpPr/>
            <p:nvPr/>
          </p:nvGrpSpPr>
          <p:grpSpPr>
            <a:xfrm>
              <a:off x="7424487" y="2586799"/>
              <a:ext cx="492936" cy="492936"/>
              <a:chOff x="3675072" y="15244696"/>
              <a:chExt cx="1314837" cy="1314837"/>
            </a:xfrm>
          </p:grpSpPr>
          <p:sp>
            <p:nvSpPr>
              <p:cNvPr id="10" name="Oval 47">
                <a:extLst>
                  <a:ext uri="{FF2B5EF4-FFF2-40B4-BE49-F238E27FC236}">
                    <a16:creationId xmlns:a16="http://schemas.microsoft.com/office/drawing/2014/main" id="{474356C5-D0FB-409D-AE38-CCB85657DDC9}"/>
                  </a:ext>
                </a:extLst>
              </p:cNvPr>
              <p:cNvSpPr/>
              <p:nvPr/>
            </p:nvSpPr>
            <p:spPr>
              <a:xfrm>
                <a:off x="3675072" y="15244696"/>
                <a:ext cx="1314837" cy="1314837"/>
              </a:xfrm>
              <a:prstGeom prst="ellipse">
                <a:avLst/>
              </a:prstGeom>
              <a:solidFill>
                <a:srgbClr val="CACA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675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" name="Shape 2944">
                <a:extLst>
                  <a:ext uri="{FF2B5EF4-FFF2-40B4-BE49-F238E27FC236}">
                    <a16:creationId xmlns:a16="http://schemas.microsoft.com/office/drawing/2014/main" id="{66BD7B10-6BCE-448E-A969-5A44C4A6DA6C}"/>
                  </a:ext>
                </a:extLst>
              </p:cNvPr>
              <p:cNvSpPr/>
              <p:nvPr/>
            </p:nvSpPr>
            <p:spPr>
              <a:xfrm>
                <a:off x="3964611" y="15534235"/>
                <a:ext cx="735764" cy="735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850" y="17620"/>
                    </a:moveTo>
                    <a:cubicBezTo>
                      <a:pt x="17270" y="17122"/>
                      <a:pt x="16604" y="16682"/>
                      <a:pt x="15855" y="16324"/>
                    </a:cubicBezTo>
                    <a:cubicBezTo>
                      <a:pt x="15868" y="16284"/>
                      <a:pt x="15882" y="16244"/>
                      <a:pt x="15896" y="16203"/>
                    </a:cubicBezTo>
                    <a:cubicBezTo>
                      <a:pt x="16131" y="15456"/>
                      <a:pt x="16320" y="14656"/>
                      <a:pt x="16454" y="13811"/>
                    </a:cubicBezTo>
                    <a:cubicBezTo>
                      <a:pt x="16471" y="13704"/>
                      <a:pt x="16484" y="13596"/>
                      <a:pt x="16499" y="13488"/>
                    </a:cubicBezTo>
                    <a:cubicBezTo>
                      <a:pt x="16544" y="13166"/>
                      <a:pt x="16581" y="12839"/>
                      <a:pt x="16610" y="12507"/>
                    </a:cubicBezTo>
                    <a:cubicBezTo>
                      <a:pt x="16621" y="12383"/>
                      <a:pt x="16632" y="12260"/>
                      <a:pt x="16641" y="12135"/>
                    </a:cubicBezTo>
                    <a:cubicBezTo>
                      <a:pt x="16660" y="11858"/>
                      <a:pt x="16664" y="11574"/>
                      <a:pt x="16673" y="11291"/>
                    </a:cubicBezTo>
                    <a:lnTo>
                      <a:pt x="20598" y="11291"/>
                    </a:lnTo>
                    <a:cubicBezTo>
                      <a:pt x="20476" y="13747"/>
                      <a:pt x="19450" y="15962"/>
                      <a:pt x="17850" y="17620"/>
                    </a:cubicBezTo>
                    <a:moveTo>
                      <a:pt x="13714" y="20178"/>
                    </a:moveTo>
                    <a:cubicBezTo>
                      <a:pt x="13925" y="19957"/>
                      <a:pt x="14127" y="19710"/>
                      <a:pt x="14321" y="19444"/>
                    </a:cubicBezTo>
                    <a:cubicBezTo>
                      <a:pt x="14339" y="19419"/>
                      <a:pt x="14357" y="19394"/>
                      <a:pt x="14375" y="19369"/>
                    </a:cubicBezTo>
                    <a:cubicBezTo>
                      <a:pt x="14764" y="18822"/>
                      <a:pt x="15116" y="18192"/>
                      <a:pt x="15420" y="17488"/>
                    </a:cubicBezTo>
                    <a:cubicBezTo>
                      <a:pt x="15436" y="17450"/>
                      <a:pt x="15451" y="17410"/>
                      <a:pt x="15467" y="17372"/>
                    </a:cubicBezTo>
                    <a:cubicBezTo>
                      <a:pt x="15485" y="17329"/>
                      <a:pt x="15499" y="17282"/>
                      <a:pt x="15517" y="17239"/>
                    </a:cubicBezTo>
                    <a:cubicBezTo>
                      <a:pt x="16123" y="17535"/>
                      <a:pt x="16665" y="17890"/>
                      <a:pt x="17142" y="18285"/>
                    </a:cubicBezTo>
                    <a:cubicBezTo>
                      <a:pt x="16149" y="19129"/>
                      <a:pt x="14989" y="19782"/>
                      <a:pt x="13714" y="20178"/>
                    </a:cubicBezTo>
                    <a:moveTo>
                      <a:pt x="11291" y="20569"/>
                    </a:moveTo>
                    <a:lnTo>
                      <a:pt x="11291" y="16221"/>
                    </a:lnTo>
                    <a:cubicBezTo>
                      <a:pt x="12498" y="16271"/>
                      <a:pt x="13638" y="16493"/>
                      <a:pt x="14652" y="16869"/>
                    </a:cubicBezTo>
                    <a:cubicBezTo>
                      <a:pt x="13850" y="18909"/>
                      <a:pt x="12654" y="20298"/>
                      <a:pt x="11291" y="20569"/>
                    </a:cubicBezTo>
                    <a:moveTo>
                      <a:pt x="11291" y="11291"/>
                    </a:moveTo>
                    <a:lnTo>
                      <a:pt x="15697" y="11291"/>
                    </a:lnTo>
                    <a:cubicBezTo>
                      <a:pt x="15655" y="12995"/>
                      <a:pt x="15392" y="14581"/>
                      <a:pt x="14971" y="15948"/>
                    </a:cubicBezTo>
                    <a:cubicBezTo>
                      <a:pt x="13855" y="15534"/>
                      <a:pt x="12608" y="15291"/>
                      <a:pt x="11291" y="15240"/>
                    </a:cubicBezTo>
                    <a:cubicBezTo>
                      <a:pt x="11291" y="15240"/>
                      <a:pt x="11291" y="11291"/>
                      <a:pt x="11291" y="11291"/>
                    </a:cubicBezTo>
                    <a:close/>
                    <a:moveTo>
                      <a:pt x="11291" y="6360"/>
                    </a:moveTo>
                    <a:cubicBezTo>
                      <a:pt x="12608" y="6309"/>
                      <a:pt x="13855" y="6066"/>
                      <a:pt x="14971" y="5652"/>
                    </a:cubicBezTo>
                    <a:cubicBezTo>
                      <a:pt x="15392" y="7019"/>
                      <a:pt x="15655" y="8605"/>
                      <a:pt x="15697" y="10309"/>
                    </a:cubicBezTo>
                    <a:lnTo>
                      <a:pt x="11291" y="10309"/>
                    </a:lnTo>
                    <a:cubicBezTo>
                      <a:pt x="11291" y="10309"/>
                      <a:pt x="11291" y="6360"/>
                      <a:pt x="11291" y="6360"/>
                    </a:cubicBezTo>
                    <a:close/>
                    <a:moveTo>
                      <a:pt x="11291" y="1031"/>
                    </a:moveTo>
                    <a:cubicBezTo>
                      <a:pt x="12654" y="1302"/>
                      <a:pt x="13850" y="2691"/>
                      <a:pt x="14652" y="4731"/>
                    </a:cubicBezTo>
                    <a:cubicBezTo>
                      <a:pt x="13638" y="5107"/>
                      <a:pt x="12498" y="5329"/>
                      <a:pt x="11291" y="5379"/>
                    </a:cubicBezTo>
                    <a:cubicBezTo>
                      <a:pt x="11291" y="5379"/>
                      <a:pt x="11291" y="1031"/>
                      <a:pt x="11291" y="1031"/>
                    </a:cubicBezTo>
                    <a:close/>
                    <a:moveTo>
                      <a:pt x="17142" y="3315"/>
                    </a:moveTo>
                    <a:cubicBezTo>
                      <a:pt x="16665" y="3711"/>
                      <a:pt x="16123" y="4065"/>
                      <a:pt x="15517" y="4361"/>
                    </a:cubicBezTo>
                    <a:cubicBezTo>
                      <a:pt x="15499" y="4318"/>
                      <a:pt x="15485" y="4271"/>
                      <a:pt x="15467" y="4229"/>
                    </a:cubicBezTo>
                    <a:cubicBezTo>
                      <a:pt x="15451" y="4190"/>
                      <a:pt x="15436" y="4151"/>
                      <a:pt x="15420" y="4112"/>
                    </a:cubicBezTo>
                    <a:cubicBezTo>
                      <a:pt x="15116" y="3408"/>
                      <a:pt x="14764" y="2778"/>
                      <a:pt x="14375" y="2231"/>
                    </a:cubicBezTo>
                    <a:cubicBezTo>
                      <a:pt x="14357" y="2206"/>
                      <a:pt x="14339" y="2181"/>
                      <a:pt x="14321" y="2156"/>
                    </a:cubicBezTo>
                    <a:cubicBezTo>
                      <a:pt x="14127" y="1890"/>
                      <a:pt x="13925" y="1643"/>
                      <a:pt x="13714" y="1422"/>
                    </a:cubicBezTo>
                    <a:cubicBezTo>
                      <a:pt x="14989" y="1818"/>
                      <a:pt x="16149" y="2471"/>
                      <a:pt x="17142" y="3315"/>
                    </a:cubicBezTo>
                    <a:moveTo>
                      <a:pt x="20598" y="10309"/>
                    </a:moveTo>
                    <a:lnTo>
                      <a:pt x="16673" y="10309"/>
                    </a:lnTo>
                    <a:cubicBezTo>
                      <a:pt x="16664" y="10027"/>
                      <a:pt x="16660" y="9742"/>
                      <a:pt x="16641" y="9465"/>
                    </a:cubicBezTo>
                    <a:cubicBezTo>
                      <a:pt x="16632" y="9340"/>
                      <a:pt x="16621" y="9217"/>
                      <a:pt x="16610" y="9093"/>
                    </a:cubicBezTo>
                    <a:cubicBezTo>
                      <a:pt x="16581" y="8761"/>
                      <a:pt x="16544" y="8434"/>
                      <a:pt x="16499" y="8112"/>
                    </a:cubicBezTo>
                    <a:cubicBezTo>
                      <a:pt x="16484" y="8005"/>
                      <a:pt x="16471" y="7896"/>
                      <a:pt x="16454" y="7789"/>
                    </a:cubicBezTo>
                    <a:cubicBezTo>
                      <a:pt x="16320" y="6944"/>
                      <a:pt x="16131" y="6144"/>
                      <a:pt x="15896" y="5397"/>
                    </a:cubicBezTo>
                    <a:cubicBezTo>
                      <a:pt x="15882" y="5357"/>
                      <a:pt x="15868" y="5317"/>
                      <a:pt x="15855" y="5276"/>
                    </a:cubicBezTo>
                    <a:cubicBezTo>
                      <a:pt x="16604" y="4918"/>
                      <a:pt x="17270" y="4478"/>
                      <a:pt x="17850" y="3981"/>
                    </a:cubicBezTo>
                    <a:cubicBezTo>
                      <a:pt x="19450" y="5638"/>
                      <a:pt x="20476" y="7853"/>
                      <a:pt x="20598" y="10309"/>
                    </a:cubicBezTo>
                    <a:moveTo>
                      <a:pt x="10309" y="5379"/>
                    </a:moveTo>
                    <a:cubicBezTo>
                      <a:pt x="9101" y="5329"/>
                      <a:pt x="7961" y="5107"/>
                      <a:pt x="6947" y="4731"/>
                    </a:cubicBezTo>
                    <a:cubicBezTo>
                      <a:pt x="7749" y="2691"/>
                      <a:pt x="8945" y="1302"/>
                      <a:pt x="10309" y="1031"/>
                    </a:cubicBezTo>
                    <a:cubicBezTo>
                      <a:pt x="10309" y="1031"/>
                      <a:pt x="10309" y="5379"/>
                      <a:pt x="10309" y="5379"/>
                    </a:cubicBezTo>
                    <a:close/>
                    <a:moveTo>
                      <a:pt x="10309" y="10309"/>
                    </a:moveTo>
                    <a:lnTo>
                      <a:pt x="5903" y="10309"/>
                    </a:lnTo>
                    <a:cubicBezTo>
                      <a:pt x="5945" y="8605"/>
                      <a:pt x="6207" y="7019"/>
                      <a:pt x="6629" y="5652"/>
                    </a:cubicBezTo>
                    <a:cubicBezTo>
                      <a:pt x="7745" y="6066"/>
                      <a:pt x="8991" y="6309"/>
                      <a:pt x="10309" y="6360"/>
                    </a:cubicBezTo>
                    <a:cubicBezTo>
                      <a:pt x="10309" y="6360"/>
                      <a:pt x="10309" y="10309"/>
                      <a:pt x="10309" y="10309"/>
                    </a:cubicBezTo>
                    <a:close/>
                    <a:moveTo>
                      <a:pt x="10309" y="15240"/>
                    </a:moveTo>
                    <a:cubicBezTo>
                      <a:pt x="8991" y="15291"/>
                      <a:pt x="7745" y="15534"/>
                      <a:pt x="6629" y="15948"/>
                    </a:cubicBezTo>
                    <a:cubicBezTo>
                      <a:pt x="6207" y="14581"/>
                      <a:pt x="5945" y="12995"/>
                      <a:pt x="5903" y="11291"/>
                    </a:cubicBezTo>
                    <a:lnTo>
                      <a:pt x="10309" y="11291"/>
                    </a:lnTo>
                    <a:cubicBezTo>
                      <a:pt x="10309" y="11291"/>
                      <a:pt x="10309" y="15240"/>
                      <a:pt x="10309" y="15240"/>
                    </a:cubicBezTo>
                    <a:close/>
                    <a:moveTo>
                      <a:pt x="10309" y="20569"/>
                    </a:moveTo>
                    <a:cubicBezTo>
                      <a:pt x="8945" y="20298"/>
                      <a:pt x="7749" y="18909"/>
                      <a:pt x="6947" y="16869"/>
                    </a:cubicBezTo>
                    <a:cubicBezTo>
                      <a:pt x="7961" y="16493"/>
                      <a:pt x="9101" y="16271"/>
                      <a:pt x="10309" y="16221"/>
                    </a:cubicBezTo>
                    <a:cubicBezTo>
                      <a:pt x="10309" y="16221"/>
                      <a:pt x="10309" y="20569"/>
                      <a:pt x="10309" y="20569"/>
                    </a:cubicBezTo>
                    <a:close/>
                    <a:moveTo>
                      <a:pt x="4458" y="18285"/>
                    </a:moveTo>
                    <a:cubicBezTo>
                      <a:pt x="4934" y="17890"/>
                      <a:pt x="5476" y="17535"/>
                      <a:pt x="6083" y="17239"/>
                    </a:cubicBezTo>
                    <a:cubicBezTo>
                      <a:pt x="6100" y="17282"/>
                      <a:pt x="6115" y="17329"/>
                      <a:pt x="6132" y="17372"/>
                    </a:cubicBezTo>
                    <a:cubicBezTo>
                      <a:pt x="6149" y="17410"/>
                      <a:pt x="6163" y="17450"/>
                      <a:pt x="6180" y="17488"/>
                    </a:cubicBezTo>
                    <a:cubicBezTo>
                      <a:pt x="6484" y="18192"/>
                      <a:pt x="6835" y="18822"/>
                      <a:pt x="7224" y="19369"/>
                    </a:cubicBezTo>
                    <a:cubicBezTo>
                      <a:pt x="7242" y="19394"/>
                      <a:pt x="7261" y="19419"/>
                      <a:pt x="7279" y="19444"/>
                    </a:cubicBezTo>
                    <a:cubicBezTo>
                      <a:pt x="7472" y="19710"/>
                      <a:pt x="7674" y="19957"/>
                      <a:pt x="7886" y="20178"/>
                    </a:cubicBezTo>
                    <a:cubicBezTo>
                      <a:pt x="6610" y="19782"/>
                      <a:pt x="5451" y="19129"/>
                      <a:pt x="4458" y="18285"/>
                    </a:cubicBezTo>
                    <a:moveTo>
                      <a:pt x="1002" y="11291"/>
                    </a:moveTo>
                    <a:lnTo>
                      <a:pt x="4927" y="11291"/>
                    </a:lnTo>
                    <a:cubicBezTo>
                      <a:pt x="4935" y="11574"/>
                      <a:pt x="4940" y="11858"/>
                      <a:pt x="4958" y="12135"/>
                    </a:cubicBezTo>
                    <a:cubicBezTo>
                      <a:pt x="4967" y="12260"/>
                      <a:pt x="4979" y="12383"/>
                      <a:pt x="4989" y="12507"/>
                    </a:cubicBezTo>
                    <a:cubicBezTo>
                      <a:pt x="5018" y="12839"/>
                      <a:pt x="5055" y="13166"/>
                      <a:pt x="5100" y="13488"/>
                    </a:cubicBezTo>
                    <a:cubicBezTo>
                      <a:pt x="5116" y="13596"/>
                      <a:pt x="5129" y="13704"/>
                      <a:pt x="5146" y="13811"/>
                    </a:cubicBezTo>
                    <a:cubicBezTo>
                      <a:pt x="5280" y="14656"/>
                      <a:pt x="5468" y="15456"/>
                      <a:pt x="5704" y="16203"/>
                    </a:cubicBezTo>
                    <a:cubicBezTo>
                      <a:pt x="5718" y="16244"/>
                      <a:pt x="5731" y="16284"/>
                      <a:pt x="5744" y="16324"/>
                    </a:cubicBezTo>
                    <a:cubicBezTo>
                      <a:pt x="4996" y="16682"/>
                      <a:pt x="4330" y="17122"/>
                      <a:pt x="3749" y="17620"/>
                    </a:cubicBezTo>
                    <a:cubicBezTo>
                      <a:pt x="2150" y="15962"/>
                      <a:pt x="1123" y="13747"/>
                      <a:pt x="1002" y="11291"/>
                    </a:cubicBezTo>
                    <a:moveTo>
                      <a:pt x="3749" y="3981"/>
                    </a:moveTo>
                    <a:cubicBezTo>
                      <a:pt x="4330" y="4478"/>
                      <a:pt x="4996" y="4918"/>
                      <a:pt x="5744" y="5276"/>
                    </a:cubicBezTo>
                    <a:cubicBezTo>
                      <a:pt x="5731" y="5317"/>
                      <a:pt x="5718" y="5357"/>
                      <a:pt x="5704" y="5397"/>
                    </a:cubicBezTo>
                    <a:cubicBezTo>
                      <a:pt x="5469" y="6144"/>
                      <a:pt x="5280" y="6944"/>
                      <a:pt x="5146" y="7789"/>
                    </a:cubicBezTo>
                    <a:cubicBezTo>
                      <a:pt x="5129" y="7896"/>
                      <a:pt x="5116" y="8005"/>
                      <a:pt x="5100" y="8112"/>
                    </a:cubicBezTo>
                    <a:cubicBezTo>
                      <a:pt x="5055" y="8434"/>
                      <a:pt x="5018" y="8761"/>
                      <a:pt x="4989" y="9093"/>
                    </a:cubicBezTo>
                    <a:cubicBezTo>
                      <a:pt x="4979" y="9217"/>
                      <a:pt x="4967" y="9340"/>
                      <a:pt x="4958" y="9465"/>
                    </a:cubicBezTo>
                    <a:cubicBezTo>
                      <a:pt x="4940" y="9742"/>
                      <a:pt x="4935" y="10027"/>
                      <a:pt x="4927" y="10309"/>
                    </a:cubicBezTo>
                    <a:lnTo>
                      <a:pt x="1002" y="10309"/>
                    </a:lnTo>
                    <a:cubicBezTo>
                      <a:pt x="1123" y="7853"/>
                      <a:pt x="2150" y="5638"/>
                      <a:pt x="3749" y="3981"/>
                    </a:cubicBezTo>
                    <a:moveTo>
                      <a:pt x="7886" y="1422"/>
                    </a:moveTo>
                    <a:cubicBezTo>
                      <a:pt x="7674" y="1643"/>
                      <a:pt x="7472" y="1890"/>
                      <a:pt x="7279" y="2156"/>
                    </a:cubicBezTo>
                    <a:cubicBezTo>
                      <a:pt x="7261" y="2181"/>
                      <a:pt x="7242" y="2206"/>
                      <a:pt x="7224" y="2231"/>
                    </a:cubicBezTo>
                    <a:cubicBezTo>
                      <a:pt x="6835" y="2778"/>
                      <a:pt x="6484" y="3408"/>
                      <a:pt x="6180" y="4112"/>
                    </a:cubicBezTo>
                    <a:cubicBezTo>
                      <a:pt x="6163" y="4151"/>
                      <a:pt x="6149" y="4190"/>
                      <a:pt x="6132" y="4229"/>
                    </a:cubicBezTo>
                    <a:cubicBezTo>
                      <a:pt x="6115" y="4271"/>
                      <a:pt x="6100" y="4318"/>
                      <a:pt x="6083" y="4361"/>
                    </a:cubicBezTo>
                    <a:cubicBezTo>
                      <a:pt x="5476" y="4065"/>
                      <a:pt x="4934" y="3711"/>
                      <a:pt x="4458" y="3315"/>
                    </a:cubicBezTo>
                    <a:cubicBezTo>
                      <a:pt x="5451" y="2471"/>
                      <a:pt x="6610" y="1818"/>
                      <a:pt x="7886" y="1422"/>
                    </a:cubicBezTo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</a:path>
                </a:pathLst>
              </a:custGeom>
              <a:solidFill>
                <a:srgbClr val="a9a42c"/>
              </a:solidFill>
              <a:ln w="12700">
                <a:miter lim="400000"/>
              </a:ln>
            </p:spPr>
            <p:txBody>
              <a:bodyPr lIns="14280" tIns="14280" rIns="14280" bIns="14280" anchor="ctr"/>
              <a:lstStyle/>
              <a:p>
                <a:pPr defTabSz="171356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6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8360480E-7AE7-4261-8C71-1653331417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C8DB8-6C9D-49F8-870C-D8AAC14791B0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aphicFrame>
        <p:nvGraphicFramePr>
          <p:cNvPr id="7" name="Chart 3">
            <a:extLst>
              <a:ext uri="{FF2B5EF4-FFF2-40B4-BE49-F238E27FC236}">
                <a16:creationId xmlns:a16="http://schemas.microsoft.com/office/drawing/2014/main" id="{DB67FCBF-658D-4EF8-9BB9-F99B90D4E0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9345331"/>
              </p:ext>
            </p:extLst>
          </p:nvPr>
        </p:nvGraphicFramePr>
        <p:xfrm>
          <a:off x="4804296" y="2405054"/>
          <a:ext cx="3320102" cy="3320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val 4">
            <a:extLst>
              <a:ext uri="{FF2B5EF4-FFF2-40B4-BE49-F238E27FC236}">
                <a16:creationId xmlns:a16="http://schemas.microsoft.com/office/drawing/2014/main" id="{5341F474-582B-4FDE-B536-FA67CAEB5DC9}"/>
              </a:ext>
            </a:extLst>
          </p:cNvPr>
          <p:cNvSpPr/>
          <p:nvPr/>
        </p:nvSpPr>
        <p:spPr>
          <a:xfrm>
            <a:off x="5231895" y="2832653"/>
            <a:ext cx="2464904" cy="2464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DE806-EE65-42B0-8A33-2DD446682C9E}"/>
              </a:ext>
            </a:extLst>
          </p:cNvPr>
          <p:cNvSpPr txBox="1"/>
          <p:nvPr/>
        </p:nvSpPr>
        <p:spPr>
          <a:xfrm>
            <a:off x="5389975" y="3757329"/>
            <a:ext cx="2148746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Four Sales</a:t>
            </a:r>
          </a:p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In The Year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6D420F6-5354-4C7C-B466-949E37EBC552}"/>
              </a:ext>
            </a:extLst>
          </p:cNvPr>
          <p:cNvSpPr/>
          <p:nvPr/>
        </p:nvSpPr>
        <p:spPr>
          <a:xfrm>
            <a:off x="1501889" y="3526237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11477E18-4BEA-4798-ACA4-27DAA4CE1ADE}"/>
              </a:ext>
            </a:extLst>
          </p:cNvPr>
          <p:cNvSpPr/>
          <p:nvPr/>
        </p:nvSpPr>
        <p:spPr>
          <a:xfrm>
            <a:off x="628943" y="3562477"/>
            <a:ext cx="727356" cy="4100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BD335-EC8F-4E34-916A-4A8D37236A09}"/>
              </a:ext>
            </a:extLst>
          </p:cNvPr>
          <p:cNvSpPr txBox="1"/>
          <p:nvPr/>
        </p:nvSpPr>
        <p:spPr>
          <a:xfrm>
            <a:off x="672581" y="3644412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9112E33-8E42-49BE-A5A2-7ACA542BCFF9}"/>
              </a:ext>
            </a:extLst>
          </p:cNvPr>
          <p:cNvSpPr/>
          <p:nvPr/>
        </p:nvSpPr>
        <p:spPr>
          <a:xfrm>
            <a:off x="1501889" y="412140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D8C83A1C-CA73-46DA-90F4-12F827A560E2}"/>
              </a:ext>
            </a:extLst>
          </p:cNvPr>
          <p:cNvSpPr/>
          <p:nvPr/>
        </p:nvSpPr>
        <p:spPr>
          <a:xfrm>
            <a:off x="628943" y="4157642"/>
            <a:ext cx="727356" cy="41009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25C61-0445-461D-9304-13C293F51F99}"/>
              </a:ext>
            </a:extLst>
          </p:cNvPr>
          <p:cNvSpPr txBox="1"/>
          <p:nvPr/>
        </p:nvSpPr>
        <p:spPr>
          <a:xfrm>
            <a:off x="672581" y="423957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E582F9F-DAD1-4614-86AD-C58B5A6500E3}"/>
              </a:ext>
            </a:extLst>
          </p:cNvPr>
          <p:cNvSpPr/>
          <p:nvPr/>
        </p:nvSpPr>
        <p:spPr>
          <a:xfrm>
            <a:off x="1501889" y="4716568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7" name="Rectangle: Rounded Corners 14">
            <a:extLst>
              <a:ext uri="{FF2B5EF4-FFF2-40B4-BE49-F238E27FC236}">
                <a16:creationId xmlns:a16="http://schemas.microsoft.com/office/drawing/2014/main" id="{2A9D63EA-E5EE-4688-9940-CF7558C023AD}"/>
              </a:ext>
            </a:extLst>
          </p:cNvPr>
          <p:cNvSpPr/>
          <p:nvPr/>
        </p:nvSpPr>
        <p:spPr>
          <a:xfrm>
            <a:off x="628943" y="4752808"/>
            <a:ext cx="727356" cy="410090"/>
          </a:xfrm>
          <a:prstGeom prst="round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1C5266-7075-481C-84A1-B0A122498818}"/>
              </a:ext>
            </a:extLst>
          </p:cNvPr>
          <p:cNvSpPr txBox="1"/>
          <p:nvPr/>
        </p:nvSpPr>
        <p:spPr>
          <a:xfrm>
            <a:off x="672581" y="4834743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FFF500E4-17DF-44DD-811E-3AB482846715}"/>
              </a:ext>
            </a:extLst>
          </p:cNvPr>
          <p:cNvSpPr/>
          <p:nvPr/>
        </p:nvSpPr>
        <p:spPr>
          <a:xfrm>
            <a:off x="1501889" y="293107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20" name="Rectangle: Rounded Corners 17">
            <a:extLst>
              <a:ext uri="{FF2B5EF4-FFF2-40B4-BE49-F238E27FC236}">
                <a16:creationId xmlns:a16="http://schemas.microsoft.com/office/drawing/2014/main" id="{FD10E3A2-27FE-4C6B-A3E1-7F72E36C4305}"/>
              </a:ext>
            </a:extLst>
          </p:cNvPr>
          <p:cNvSpPr/>
          <p:nvPr/>
        </p:nvSpPr>
        <p:spPr>
          <a:xfrm>
            <a:off x="628943" y="2967312"/>
            <a:ext cx="727356" cy="4100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8E6352-5FF6-42C8-9663-4F8C8203EDB4}"/>
              </a:ext>
            </a:extLst>
          </p:cNvPr>
          <p:cNvSpPr txBox="1"/>
          <p:nvPr/>
        </p:nvSpPr>
        <p:spPr>
          <a:xfrm>
            <a:off x="672581" y="304924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FF245936-AA1F-4298-B502-E317F1A05AF2}"/>
              </a:ext>
            </a:extLst>
          </p:cNvPr>
          <p:cNvSpPr/>
          <p:nvPr/>
        </p:nvSpPr>
        <p:spPr>
          <a:xfrm>
            <a:off x="8723460" y="3393939"/>
            <a:ext cx="2862115" cy="1243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</p:spTree>
    <p:extLst>
      <p:ext uri="{BB962C8B-B14F-4D97-AF65-F5344CB8AC3E}">
        <p14:creationId xmlns:p14="http://schemas.microsoft.com/office/powerpoint/2010/main" val="204384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CFDF5CEC-9E92-4122-A233-031B3F8BE1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5" name="Drawing 14" descr="Picture looks like as external, broccoli, rock, garden&#10;&#10;">
            <a:extLst>
              <a:ext uri="{FF2B5EF4-FFF2-40B4-BE49-F238E27FC236}">
                <a16:creationId xmlns:a16="http://schemas.microsoft.com/office/drawing/2014/main" id="{DD50D77A-E295-4716-B248-442F60FAF0A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r="16992"/>
          <a:stretch>
            <a:fillRect/>
          </a:stretch>
        </p:blipFill>
        <p:spPr>
          <a:xfrm>
            <a:off x="2310579" y="2003408"/>
            <a:ext cx="2648612" cy="2648612"/>
          </a:xfrm>
        </p:spPr>
      </p:pic>
      <p:pic>
        <p:nvPicPr>
          <p:cNvPr id="17" name="Drawing 16" descr="Picture looks like as animal&#10;&#10;">
            <a:extLst>
              <a:ext uri="{FF2B5EF4-FFF2-40B4-BE49-F238E27FC236}">
                <a16:creationId xmlns:a16="http://schemas.microsoft.com/office/drawing/2014/main" id="{30B0E7AB-D892-4AC2-B88A-ABDE38AA38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3" r="16683"/>
          <a:stretch>
            <a:fillRect/>
          </a:stretch>
        </p:blipFill>
        <p:spPr>
          <a:xfrm>
            <a:off x="7232809" y="2003408"/>
            <a:ext cx="2648612" cy="2648612"/>
          </a:xfrm>
        </p:spPr>
      </p:pic>
      <p:sp>
        <p:nvSpPr>
          <p:cNvPr id="8" name="Oval 3">
            <a:extLst>
              <a:ext uri="{FF2B5EF4-FFF2-40B4-BE49-F238E27FC236}">
                <a16:creationId xmlns:a16="http://schemas.microsoft.com/office/drawing/2014/main" id="{D0426946-5A56-4370-B896-209A0BC04B28}"/>
              </a:ext>
            </a:extLst>
          </p:cNvPr>
          <p:cNvSpPr/>
          <p:nvPr/>
        </p:nvSpPr>
        <p:spPr>
          <a:xfrm>
            <a:off x="4771694" y="2003410"/>
            <a:ext cx="2648612" cy="2648610"/>
          </a:xfrm>
          <a:prstGeom prst="ellipse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dea" panose="02000000000000000000" pitchFamily="50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F939184-9A68-4CE9-97D9-A29F87A25178}"/>
              </a:ext>
            </a:extLst>
          </p:cNvPr>
          <p:cNvSpPr/>
          <p:nvPr/>
        </p:nvSpPr>
        <p:spPr>
          <a:xfrm>
            <a:off x="4959191" y="2827314"/>
            <a:ext cx="2273618" cy="1422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4172621F-077D-477D-89E8-F6B1D6A68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796" y="4827309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1" name="7 CuadroTexto">
            <a:extLst>
              <a:ext uri="{FF2B5EF4-FFF2-40B4-BE49-F238E27FC236}">
                <a16:creationId xmlns:a16="http://schemas.microsoft.com/office/drawing/2014/main" id="{AB1AF27C-4568-4399-8136-C35128A0E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351" y="5155418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1E9C4DA8-C033-4C86-97F4-A1D68CF30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5058" y="4827309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3" name="7 CuadroTexto">
            <a:extLst>
              <a:ext uri="{FF2B5EF4-FFF2-40B4-BE49-F238E27FC236}">
                <a16:creationId xmlns:a16="http://schemas.microsoft.com/office/drawing/2014/main" id="{AA851F2E-82A3-4284-991D-55C3F3E89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5613" y="5155418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0EA243-C68B-4118-B2B9-E6A9921C346D}"/>
              </a:ext>
            </a:extLst>
          </p:cNvPr>
          <p:cNvSpPr txBox="1"/>
          <p:nvPr/>
        </p:nvSpPr>
        <p:spPr>
          <a:xfrm>
            <a:off x="5190166" y="2452280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0EE10-EB2E-4BCB-9ADA-B8856B0EAB07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sp>
        <p:nvSpPr>
          <p:cNvPr id="20" name="Donut 5">
            <a:extLst>
              <a:ext uri="{FF2B5EF4-FFF2-40B4-BE49-F238E27FC236}">
                <a16:creationId xmlns:a16="http://schemas.microsoft.com/office/drawing/2014/main" id="{1839CF7D-00E9-4539-91DD-11BC3C549486}"/>
              </a:ext>
            </a:extLst>
          </p:cNvPr>
          <p:cNvSpPr/>
          <p:nvPr/>
        </p:nvSpPr>
        <p:spPr>
          <a:xfrm>
            <a:off x="11061079" y="2725875"/>
            <a:ext cx="2187920" cy="2187920"/>
          </a:xfrm>
          <a:prstGeom prst="donut">
            <a:avLst>
              <a:gd name="adj" fmla="val 17832"/>
            </a:avLst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21" name="Donut 6">
            <a:extLst>
              <a:ext uri="{FF2B5EF4-FFF2-40B4-BE49-F238E27FC236}">
                <a16:creationId xmlns:a16="http://schemas.microsoft.com/office/drawing/2014/main" id="{701E6A22-09D3-45C9-86FB-AD2CBCB51E9A}"/>
              </a:ext>
            </a:extLst>
          </p:cNvPr>
          <p:cNvSpPr/>
          <p:nvPr/>
        </p:nvSpPr>
        <p:spPr>
          <a:xfrm>
            <a:off x="-374175" y="4543265"/>
            <a:ext cx="1224305" cy="1224305"/>
          </a:xfrm>
          <a:prstGeom prst="donut">
            <a:avLst>
              <a:gd name="adj" fmla="val 22914"/>
            </a:avLst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53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olyline: figure 14">
            <a:extLst>
              <a:ext uri="{FF2B5EF4-FFF2-40B4-BE49-F238E27FC236}">
                <a16:creationId xmlns:a16="http://schemas.microsoft.com/office/drawing/2014/main" id="{D970C034-6F92-4D6B-8A83-E4B51B6FDF57}"/>
              </a:ext>
            </a:extLst>
          </p:cNvPr>
          <p:cNvSpPr/>
          <p:nvPr/>
        </p:nvSpPr>
        <p:spPr>
          <a:xfrm>
            <a:off x="4153745" y="1276183"/>
            <a:ext cx="8204268" cy="4890937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9C633915-27FF-434E-B85A-C054363D45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7F2931C-3567-4D0C-B5B5-4E08042E6560}"/>
              </a:ext>
            </a:extLst>
          </p:cNvPr>
          <p:cNvSpPr txBox="1">
            <a:spLocks/>
          </p:cNvSpPr>
          <p:nvPr/>
        </p:nvSpPr>
        <p:spPr>
          <a:xfrm>
            <a:off x="1486149" y="5135793"/>
            <a:ext cx="2765290" cy="471460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12" name="Rectangle 116">
            <a:extLst>
              <a:ext uri="{FF2B5EF4-FFF2-40B4-BE49-F238E27FC236}">
                <a16:creationId xmlns:a16="http://schemas.microsoft.com/office/drawing/2014/main" id="{72480B92-F213-4585-B896-E66D3A607AB9}"/>
              </a:ext>
            </a:extLst>
          </p:cNvPr>
          <p:cNvSpPr/>
          <p:nvPr/>
        </p:nvSpPr>
        <p:spPr>
          <a:xfrm>
            <a:off x="1682481" y="4808964"/>
            <a:ext cx="25015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A87C360-EA88-4C74-B463-85BA02D1ED47}"/>
              </a:ext>
            </a:extLst>
          </p:cNvPr>
          <p:cNvSpPr txBox="1">
            <a:spLocks/>
          </p:cNvSpPr>
          <p:nvPr/>
        </p:nvSpPr>
        <p:spPr>
          <a:xfrm>
            <a:off x="7787919" y="5135793"/>
            <a:ext cx="2765290" cy="46870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14" name="Rectangle 119">
            <a:extLst>
              <a:ext uri="{FF2B5EF4-FFF2-40B4-BE49-F238E27FC236}">
                <a16:creationId xmlns:a16="http://schemas.microsoft.com/office/drawing/2014/main" id="{D7940640-0F45-478B-9799-4DF3512086E6}"/>
              </a:ext>
            </a:extLst>
          </p:cNvPr>
          <p:cNvSpPr/>
          <p:nvPr/>
        </p:nvSpPr>
        <p:spPr>
          <a:xfrm>
            <a:off x="7787919" y="4808966"/>
            <a:ext cx="25015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8CFC09-B2DB-401D-9807-84BD553242C9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world map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5FF69B-9849-4A59-8D33-2E0A378DBB57}"/>
              </a:ext>
            </a:extLst>
          </p:cNvPr>
          <p:cNvGrpSpPr/>
          <p:nvPr/>
        </p:nvGrpSpPr>
        <p:grpSpPr>
          <a:xfrm>
            <a:off x="6326882" y="4574670"/>
            <a:ext cx="1445518" cy="1445518"/>
            <a:chOff x="6318822" y="4173674"/>
            <a:chExt cx="1947687" cy="1947687"/>
          </a:xfrm>
        </p:grpSpPr>
        <p:graphicFrame>
          <p:nvGraphicFramePr>
            <p:cNvPr id="24" name="Chart 10">
              <a:extLst>
                <a:ext uri="{FF2B5EF4-FFF2-40B4-BE49-F238E27FC236}">
                  <a16:creationId xmlns:a16="http://schemas.microsoft.com/office/drawing/2014/main" id="{E956BF53-F375-417C-BAB4-2C0CFA00D4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13127968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5" name="Oval 11">
              <a:extLst>
                <a:ext uri="{FF2B5EF4-FFF2-40B4-BE49-F238E27FC236}">
                  <a16:creationId xmlns:a16="http://schemas.microsoft.com/office/drawing/2014/main" id="{BFE9799E-23C5-42EB-9426-37E7D223150E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7C03CE-F67D-4ABB-8200-398CF9F9EB1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293C90-5FD3-4F21-8BFE-3AD7228CA54C}"/>
              </a:ext>
            </a:extLst>
          </p:cNvPr>
          <p:cNvGrpSpPr/>
          <p:nvPr/>
        </p:nvGrpSpPr>
        <p:grpSpPr>
          <a:xfrm>
            <a:off x="4457701" y="4574670"/>
            <a:ext cx="1445518" cy="1445518"/>
            <a:chOff x="6318822" y="4173674"/>
            <a:chExt cx="1947687" cy="1947687"/>
          </a:xfrm>
        </p:grpSpPr>
        <p:graphicFrame>
          <p:nvGraphicFramePr>
            <p:cNvPr id="34" name="Chart 10">
              <a:extLst>
                <a:ext uri="{FF2B5EF4-FFF2-40B4-BE49-F238E27FC236}">
                  <a16:creationId xmlns:a16="http://schemas.microsoft.com/office/drawing/2014/main" id="{83BC43F5-FEE6-4B37-B66D-B9A2A8CA6D3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25500055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EB2FF5F0-437B-4C14-B823-B13DE572A480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DFDCF5-2A53-440B-86B8-E1BAE32599A7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cxnSp>
        <p:nvCxnSpPr>
          <p:cNvPr id="38" name="Straight connective line 37">
            <a:extLst>
              <a:ext uri="{FF2B5EF4-FFF2-40B4-BE49-F238E27FC236}">
                <a16:creationId xmlns:a16="http://schemas.microsoft.com/office/drawing/2014/main" id="{52B86C54-7BA8-4FD7-BEBF-E8F89AC90786}"/>
              </a:ext>
            </a:extLst>
          </p:cNvPr>
          <p:cNvCxnSpPr/>
          <p:nvPr/>
        </p:nvCxnSpPr>
        <p:spPr>
          <a:xfrm>
            <a:off x="6096000" y="4500880"/>
            <a:ext cx="0" cy="16662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rawing 12">
            <a:extLst>
              <a:ext uri="{FF2B5EF4-FFF2-40B4-BE49-F238E27FC236}">
                <a16:creationId xmlns:a16="http://schemas.microsoft.com/office/drawing/2014/main" id="{24443058-D3C6-4A4F-99B9-6C96E3382A49}"/>
              </a:ext>
            </a:extLst>
          </p:cNvPr>
          <p:cNvSpPr/>
          <p:nvPr/>
        </p:nvSpPr>
        <p:spPr>
          <a:xfrm>
            <a:off x="5430536" y="2239426"/>
            <a:ext cx="582540" cy="694079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chemeClr val="accent4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040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23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rawing 12" descr="Picture looks like as animal&#10;&#10;">
            <a:extLst>
              <a:ext uri="{FF2B5EF4-FFF2-40B4-BE49-F238E27FC236}">
                <a16:creationId xmlns:a16="http://schemas.microsoft.com/office/drawing/2014/main" id="{C5169C45-D11F-438E-B668-592DC6B5A0E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 rot="10800000">
            <a:off x="4676324" y="-3268612"/>
            <a:ext cx="8850989" cy="8850989"/>
          </a:xfrm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5C85DDE6-21F7-4A8B-8E0E-843F198208E1}"/>
              </a:ext>
            </a:extLst>
          </p:cNvPr>
          <p:cNvSpPr txBox="1">
            <a:spLocks/>
          </p:cNvSpPr>
          <p:nvPr/>
        </p:nvSpPr>
        <p:spPr>
          <a:xfrm>
            <a:off x="695325" y="308587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Thanks!</a:t>
            </a:r>
            <a:endParaRPr lang="en-US" sz="4800" dirty="0">
              <a:solidFill>
                <a:schemeClr val="bg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Any questions?</a:t>
            </a:r>
          </a:p>
        </p:txBody>
      </p:sp>
      <p:sp>
        <p:nvSpPr>
          <p:cNvPr id="4" name="Google Shape;70;p14">
            <a:extLst>
              <a:ext uri="{FF2B5EF4-FFF2-40B4-BE49-F238E27FC236}">
                <a16:creationId xmlns:a16="http://schemas.microsoft.com/office/drawing/2014/main" id="{CD428CC0-EE93-439C-8466-1DC451C30DED}"/>
              </a:ext>
            </a:extLst>
          </p:cNvPr>
          <p:cNvSpPr txBox="1">
            <a:spLocks/>
          </p:cNvSpPr>
          <p:nvPr/>
        </p:nvSpPr>
        <p:spPr>
          <a:xfrm>
            <a:off x="616149" y="862686"/>
            <a:ext cx="3509334" cy="4520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3000" dirty="0">
              <a:solidFill>
                <a:schemeClr val="bg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4" name="Donut 5">
            <a:extLst>
              <a:ext uri="{FF2B5EF4-FFF2-40B4-BE49-F238E27FC236}">
                <a16:creationId xmlns:a16="http://schemas.microsoft.com/office/drawing/2014/main" id="{2D2D7F88-88AB-4F40-B238-7763CB6E9DA3}"/>
              </a:ext>
            </a:extLst>
          </p:cNvPr>
          <p:cNvSpPr/>
          <p:nvPr/>
        </p:nvSpPr>
        <p:spPr>
          <a:xfrm>
            <a:off x="3564780" y="2322340"/>
            <a:ext cx="2187920" cy="2187920"/>
          </a:xfrm>
          <a:prstGeom prst="donut">
            <a:avLst>
              <a:gd name="adj" fmla="val 17832"/>
            </a:avLst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8E9DA0-EEE1-4CB2-9C88-68378D7BF50E}"/>
              </a:ext>
            </a:extLst>
          </p:cNvPr>
          <p:cNvSpPr/>
          <p:nvPr/>
        </p:nvSpPr>
        <p:spPr>
          <a:xfrm>
            <a:off x="10668673" y="4786070"/>
            <a:ext cx="828002" cy="8280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6DF1FF-61F4-4A51-9598-A9EBF5CC84F9}"/>
              </a:ext>
            </a:extLst>
          </p:cNvPr>
          <p:cNvSpPr/>
          <p:nvPr/>
        </p:nvSpPr>
        <p:spPr>
          <a:xfrm>
            <a:off x="-667793" y="5046375"/>
            <a:ext cx="2921000" cy="292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C3239-1F43-4B2D-9325-BF9D8440CCEC}"/>
              </a:ext>
            </a:extLst>
          </p:cNvPr>
          <p:cNvSpPr txBox="1"/>
          <p:nvPr/>
        </p:nvSpPr>
        <p:spPr>
          <a:xfrm>
            <a:off x="576903" y="5918899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a9a42c"/>
                </a:solidFill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7A8BB-D17F-4DE4-A9AF-C9B179A785B3}"/>
              </a:ext>
            </a:extLst>
          </p:cNvPr>
          <p:cNvSpPr txBox="1"/>
          <p:nvPr/>
        </p:nvSpPr>
        <p:spPr>
          <a:xfrm>
            <a:off x="2751089" y="5918899"/>
            <a:ext cx="2748787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a9a42c"/>
                </a:solidFill>
                <a:latin typeface="Lato Light" panose="020F03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>
              <a:solidFill>
                <a:srgbClr val="a9a42c"/>
              </a:solidFill>
              <a:latin typeface="Lato Light" panose="020F03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2F069-0FAF-4356-B800-21B60F2727FC}"/>
              </a:ext>
            </a:extLst>
          </p:cNvPr>
          <p:cNvSpPr txBox="1"/>
          <p:nvPr/>
        </p:nvSpPr>
        <p:spPr>
          <a:xfrm>
            <a:off x="5291779" y="5918899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a9a42c"/>
                </a:solidFill>
                <a:latin typeface="Lato Light" panose="020F0302020204030203" pitchFamily="34" charset="0"/>
              </a:rPr>
              <a:t>+1 555 1829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F61B6-32D0-4D2E-B05D-9849030D9DD9}"/>
              </a:ext>
            </a:extLst>
          </p:cNvPr>
          <p:cNvSpPr txBox="1"/>
          <p:nvPr/>
        </p:nvSpPr>
        <p:spPr>
          <a:xfrm>
            <a:off x="576904" y="5200071"/>
            <a:ext cx="3099746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a9a42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 can find me at:</a:t>
            </a:r>
          </a:p>
        </p:txBody>
      </p:sp>
    </p:spTree>
    <p:extLst>
      <p:ext uri="{BB962C8B-B14F-4D97-AF65-F5344CB8AC3E}">
        <p14:creationId xmlns:p14="http://schemas.microsoft.com/office/powerpoint/2010/main" val="328258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nut 5">
            <a:extLst>
              <a:ext uri="{FF2B5EF4-FFF2-40B4-BE49-F238E27FC236}">
                <a16:creationId xmlns:a16="http://schemas.microsoft.com/office/drawing/2014/main" id="{BF8C98BE-6F92-47B3-BBCA-8C9B4DDA64DD}"/>
              </a:ext>
            </a:extLst>
          </p:cNvPr>
          <p:cNvSpPr/>
          <p:nvPr/>
        </p:nvSpPr>
        <p:spPr>
          <a:xfrm>
            <a:off x="660500" y="1699385"/>
            <a:ext cx="4451992" cy="4451992"/>
          </a:xfrm>
          <a:prstGeom prst="donut">
            <a:avLst>
              <a:gd name="adj" fmla="val 25343"/>
            </a:avLst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pic>
        <p:nvPicPr>
          <p:cNvPr id="5" name="Drawing 4" descr="Picture looks like as car, animal, phone&#10;&#10;">
            <a:extLst>
              <a:ext uri="{FF2B5EF4-FFF2-40B4-BE49-F238E27FC236}">
                <a16:creationId xmlns:a16="http://schemas.microsoft.com/office/drawing/2014/main" id="{B50658A2-EB8A-41E3-B27F-C8F1A39D2F9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2" r="16662"/>
          <a:stretch>
            <a:fillRect/>
          </a:stretch>
        </p:blipFill>
        <p:spPr>
          <a:xfrm>
            <a:off x="3502452" y="293914"/>
            <a:ext cx="6270172" cy="6270172"/>
          </a:xfrm>
        </p:spPr>
      </p:pic>
      <p:sp>
        <p:nvSpPr>
          <p:cNvPr id="8" name="Donut 5">
            <a:extLst>
              <a:ext uri="{FF2B5EF4-FFF2-40B4-BE49-F238E27FC236}">
                <a16:creationId xmlns:a16="http://schemas.microsoft.com/office/drawing/2014/main" id="{952F815E-45F2-4503-91E9-597C30E3D94F}"/>
              </a:ext>
            </a:extLst>
          </p:cNvPr>
          <p:cNvSpPr/>
          <p:nvPr/>
        </p:nvSpPr>
        <p:spPr>
          <a:xfrm>
            <a:off x="8302599" y="3792349"/>
            <a:ext cx="2165781" cy="2165781"/>
          </a:xfrm>
          <a:prstGeom prst="donut">
            <a:avLst>
              <a:gd name="adj" fmla="val 25343"/>
            </a:avLst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147EE36-589D-4F22-AE84-F8C5E7D73336}"/>
              </a:ext>
            </a:extLst>
          </p:cNvPr>
          <p:cNvGrpSpPr/>
          <p:nvPr/>
        </p:nvGrpSpPr>
        <p:grpSpPr>
          <a:xfrm>
            <a:off x="553803" y="4813553"/>
            <a:ext cx="3204790" cy="1004121"/>
            <a:chOff x="3920608" y="4162159"/>
            <a:chExt cx="8546107" cy="26776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033954-471A-4173-A061-F76B0720389A}"/>
                </a:ext>
              </a:extLst>
            </p:cNvPr>
            <p:cNvSpPr txBox="1"/>
            <p:nvPr/>
          </p:nvSpPr>
          <p:spPr>
            <a:xfrm>
              <a:off x="3920608" y="4746935"/>
              <a:ext cx="8546107" cy="20928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dirty="0">
                  <a:solidFill>
                    <a:schemeClr val="accent3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EC708C-20DD-4813-A1D5-E374B1CB5087}"/>
                </a:ext>
              </a:extLst>
            </p:cNvPr>
            <p:cNvSpPr txBox="1"/>
            <p:nvPr/>
          </p:nvSpPr>
          <p:spPr>
            <a:xfrm>
              <a:off x="3920608" y="4162159"/>
              <a:ext cx="651477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13" dirty="0">
                  <a:solidFill>
                    <a:schemeClr val="accent3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pic>
        <p:nvPicPr>
          <p:cNvPr id="11" name="Drawing 10" descr="Picture looks like as external, broccoli, rock, garden&#10;&#10;">
            <a:extLst>
              <a:ext uri="{FF2B5EF4-FFF2-40B4-BE49-F238E27FC236}">
                <a16:creationId xmlns:a16="http://schemas.microsoft.com/office/drawing/2014/main" id="{5732C9C3-AF3F-47E1-8EDD-E922B384EDE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5" r="16975"/>
          <a:stretch>
            <a:fillRect/>
          </a:stretch>
        </p:blipFill>
        <p:spPr>
          <a:xfrm>
            <a:off x="8302599" y="-910717"/>
            <a:ext cx="4097111" cy="4097111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7C5476E-89CE-497E-9644-F098E721B7DA}"/>
              </a:ext>
            </a:extLst>
          </p:cNvPr>
          <p:cNvSpPr/>
          <p:nvPr/>
        </p:nvSpPr>
        <p:spPr>
          <a:xfrm>
            <a:off x="11675941" y="-295338"/>
            <a:ext cx="990602" cy="9906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Drawing 13">
            <a:extLst>
              <a:ext uri="{FF2B5EF4-FFF2-40B4-BE49-F238E27FC236}">
                <a16:creationId xmlns:a16="http://schemas.microsoft.com/office/drawing/2014/main" id="{F1F9B91F-0897-4F72-96AA-0D7CD4BBC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1400"/>
            <a:ext cx="3327279" cy="2495458"/>
          </a:xfrm>
          <a:prstGeom prst="rect">
            <a:avLst/>
          </a:prstGeom>
        </p:spPr>
      </p:pic>
      <p:sp>
        <p:nvSpPr>
          <p:cNvPr id="15" name="Slide number 1">
            <a:extLst>
              <a:ext uri="{FF2B5EF4-FFF2-40B4-BE49-F238E27FC236}">
                <a16:creationId xmlns:a16="http://schemas.microsoft.com/office/drawing/2014/main" id="{E701010F-D642-4816-B097-F5E8551BFC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42375" y="6090473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9DF8A-11FB-42E2-9D3E-39F73A4C9740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8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17">
            <a:extLst>
              <a:ext uri="{FF2B5EF4-FFF2-40B4-BE49-F238E27FC236}">
                <a16:creationId xmlns:a16="http://schemas.microsoft.com/office/drawing/2014/main" id="{785AD16D-34C9-4F21-AAD2-C3CEE26B3FD6}"/>
              </a:ext>
            </a:extLst>
          </p:cNvPr>
          <p:cNvSpPr txBox="1">
            <a:spLocks/>
          </p:cNvSpPr>
          <p:nvPr/>
        </p:nvSpPr>
        <p:spPr>
          <a:xfrm>
            <a:off x="6832799" y="4631664"/>
            <a:ext cx="368280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Heading 15">
            <a:extLst>
              <a:ext uri="{FF2B5EF4-FFF2-40B4-BE49-F238E27FC236}">
                <a16:creationId xmlns:a16="http://schemas.microsoft.com/office/drawing/2014/main" id="{3AFAB1BE-8950-4915-BCFB-BD752DD3A248}"/>
              </a:ext>
            </a:extLst>
          </p:cNvPr>
          <p:cNvSpPr txBox="1">
            <a:spLocks/>
          </p:cNvSpPr>
          <p:nvPr/>
        </p:nvSpPr>
        <p:spPr>
          <a:xfrm>
            <a:off x="6831462" y="1701446"/>
            <a:ext cx="4754113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Write something here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a welcome wear</a:t>
            </a: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CEFD567D-AD8E-4DBF-A96B-AADC237690D9}"/>
              </a:ext>
            </a:extLst>
          </p:cNvPr>
          <p:cNvSpPr txBox="1">
            <a:spLocks/>
          </p:cNvSpPr>
          <p:nvPr/>
        </p:nvSpPr>
        <p:spPr>
          <a:xfrm>
            <a:off x="6832799" y="4237282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1B5B2872-6900-4DAF-83A6-3B3E95989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5" name="Drawing 14" descr="Picture looks like as man, interior, table, Man&#10;&#10;">
            <a:extLst>
              <a:ext uri="{FF2B5EF4-FFF2-40B4-BE49-F238E27FC236}">
                <a16:creationId xmlns:a16="http://schemas.microsoft.com/office/drawing/2014/main" id="{08047AB3-E664-4995-8E07-A9129D2AA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r="166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1819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 drop 26">
            <a:extLst>
              <a:ext uri="{FF2B5EF4-FFF2-40B4-BE49-F238E27FC236}">
                <a16:creationId xmlns:a16="http://schemas.microsoft.com/office/drawing/2014/main" id="{87E3A6C6-C196-452D-A662-9E56E2CFF8B6}"/>
              </a:ext>
            </a:extLst>
          </p:cNvPr>
          <p:cNvSpPr/>
          <p:nvPr/>
        </p:nvSpPr>
        <p:spPr>
          <a:xfrm>
            <a:off x="654175" y="2275541"/>
            <a:ext cx="718554" cy="718554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2624">
            <a:extLst>
              <a:ext uri="{FF2B5EF4-FFF2-40B4-BE49-F238E27FC236}">
                <a16:creationId xmlns:a16="http://schemas.microsoft.com/office/drawing/2014/main" id="{6F480FC7-3D39-408F-9A1A-8AD9B607B864}"/>
              </a:ext>
            </a:extLst>
          </p:cNvPr>
          <p:cNvSpPr/>
          <p:nvPr/>
        </p:nvSpPr>
        <p:spPr>
          <a:xfrm>
            <a:off x="848283" y="2439590"/>
            <a:ext cx="330338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C867685-F1F2-41EB-ABA1-9294EE054640}"/>
              </a:ext>
            </a:extLst>
          </p:cNvPr>
          <p:cNvSpPr txBox="1">
            <a:spLocks/>
          </p:cNvSpPr>
          <p:nvPr/>
        </p:nvSpPr>
        <p:spPr>
          <a:xfrm>
            <a:off x="1540456" y="261408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7" name="Rectangle 54">
            <a:extLst>
              <a:ext uri="{FF2B5EF4-FFF2-40B4-BE49-F238E27FC236}">
                <a16:creationId xmlns:a16="http://schemas.microsoft.com/office/drawing/2014/main" id="{8928922B-D8FA-43D5-B37F-3978ED7683A3}"/>
              </a:ext>
            </a:extLst>
          </p:cNvPr>
          <p:cNvSpPr/>
          <p:nvPr/>
        </p:nvSpPr>
        <p:spPr>
          <a:xfrm>
            <a:off x="1540456" y="2284865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1411EC-3CCD-4B8F-9417-111532C42FA5}"/>
              </a:ext>
            </a:extLst>
          </p:cNvPr>
          <p:cNvGrpSpPr/>
          <p:nvPr/>
        </p:nvGrpSpPr>
        <p:grpSpPr>
          <a:xfrm>
            <a:off x="654175" y="3606919"/>
            <a:ext cx="2657810" cy="726283"/>
            <a:chOff x="654175" y="3606919"/>
            <a:chExt cx="2657810" cy="726283"/>
          </a:xfrm>
        </p:grpSpPr>
        <p:sp>
          <p:nvSpPr>
            <p:cNvPr id="26" name="A drop 25">
              <a:extLst>
                <a:ext uri="{FF2B5EF4-FFF2-40B4-BE49-F238E27FC236}">
                  <a16:creationId xmlns:a16="http://schemas.microsoft.com/office/drawing/2014/main" id="{55529AB3-8CD5-4088-B821-C99B25229D63}"/>
                </a:ext>
              </a:extLst>
            </p:cNvPr>
            <p:cNvSpPr/>
            <p:nvPr/>
          </p:nvSpPr>
          <p:spPr>
            <a:xfrm>
              <a:off x="654175" y="3606919"/>
              <a:ext cx="718554" cy="718554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hape 2617">
              <a:extLst>
                <a:ext uri="{FF2B5EF4-FFF2-40B4-BE49-F238E27FC236}">
                  <a16:creationId xmlns:a16="http://schemas.microsoft.com/office/drawing/2014/main" id="{FCC7DDA1-8DF2-499C-AFF7-F34E59338FD4}"/>
                </a:ext>
              </a:extLst>
            </p:cNvPr>
            <p:cNvSpPr/>
            <p:nvPr/>
          </p:nvSpPr>
          <p:spPr>
            <a:xfrm>
              <a:off x="831657" y="3787383"/>
              <a:ext cx="363590" cy="297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28DF9CA4-ECC3-4473-9F65-E453E4CF5529}"/>
                </a:ext>
              </a:extLst>
            </p:cNvPr>
            <p:cNvSpPr txBox="1">
              <a:spLocks/>
            </p:cNvSpPr>
            <p:nvPr/>
          </p:nvSpPr>
          <p:spPr>
            <a:xfrm>
              <a:off x="1537106" y="3945467"/>
              <a:ext cx="1774879" cy="3877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rgbClr val="04040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being.</a:t>
              </a:r>
            </a:p>
          </p:txBody>
        </p:sp>
        <p:sp>
          <p:nvSpPr>
            <p:cNvPr id="15" name="Rectangle 54">
              <a:extLst>
                <a:ext uri="{FF2B5EF4-FFF2-40B4-BE49-F238E27FC236}">
                  <a16:creationId xmlns:a16="http://schemas.microsoft.com/office/drawing/2014/main" id="{BB08A21B-C7DA-4162-96CA-18EE25CF2BB5}"/>
                </a:ext>
              </a:extLst>
            </p:cNvPr>
            <p:cNvSpPr/>
            <p:nvPr/>
          </p:nvSpPr>
          <p:spPr>
            <a:xfrm>
              <a:off x="1523900" y="3622848"/>
              <a:ext cx="1774879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040404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07F72C-9BDC-44B4-A9F3-EF7AC541770A}"/>
              </a:ext>
            </a:extLst>
          </p:cNvPr>
          <p:cNvGrpSpPr/>
          <p:nvPr/>
        </p:nvGrpSpPr>
        <p:grpSpPr>
          <a:xfrm>
            <a:off x="654175" y="4938303"/>
            <a:ext cx="2644604" cy="801987"/>
            <a:chOff x="654175" y="4938303"/>
            <a:chExt cx="2644604" cy="801987"/>
          </a:xfrm>
        </p:grpSpPr>
        <p:sp>
          <p:nvSpPr>
            <p:cNvPr id="28" name="A drop 27">
              <a:extLst>
                <a:ext uri="{FF2B5EF4-FFF2-40B4-BE49-F238E27FC236}">
                  <a16:creationId xmlns:a16="http://schemas.microsoft.com/office/drawing/2014/main" id="{FEEA2D28-6B3F-45B9-B6D8-A2C64ACEEC9B}"/>
                </a:ext>
              </a:extLst>
            </p:cNvPr>
            <p:cNvSpPr/>
            <p:nvPr/>
          </p:nvSpPr>
          <p:spPr>
            <a:xfrm>
              <a:off x="654175" y="4938303"/>
              <a:ext cx="718554" cy="718554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hape 2772">
              <a:extLst>
                <a:ext uri="{FF2B5EF4-FFF2-40B4-BE49-F238E27FC236}">
                  <a16:creationId xmlns:a16="http://schemas.microsoft.com/office/drawing/2014/main" id="{D0449FF3-8A8F-4FA9-95FD-5380AB27EC88}"/>
                </a:ext>
              </a:extLst>
            </p:cNvPr>
            <p:cNvSpPr/>
            <p:nvPr/>
          </p:nvSpPr>
          <p:spPr>
            <a:xfrm>
              <a:off x="856145" y="5135826"/>
              <a:ext cx="330337" cy="330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  <p:sp>
          <p:nvSpPr>
            <p:cNvPr id="16" name="Subtitle 2">
              <a:extLst>
                <a:ext uri="{FF2B5EF4-FFF2-40B4-BE49-F238E27FC236}">
                  <a16:creationId xmlns:a16="http://schemas.microsoft.com/office/drawing/2014/main" id="{7C908B5B-BB31-46CB-8ADF-FC6950521D7A}"/>
                </a:ext>
              </a:extLst>
            </p:cNvPr>
            <p:cNvSpPr txBox="1">
              <a:spLocks/>
            </p:cNvSpPr>
            <p:nvPr/>
          </p:nvSpPr>
          <p:spPr>
            <a:xfrm>
              <a:off x="1523899" y="5352555"/>
              <a:ext cx="1774880" cy="3877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rgbClr val="04040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being.</a:t>
              </a:r>
            </a:p>
          </p:txBody>
        </p:sp>
        <p:sp>
          <p:nvSpPr>
            <p:cNvPr id="17" name="Rectangle 54">
              <a:extLst>
                <a:ext uri="{FF2B5EF4-FFF2-40B4-BE49-F238E27FC236}">
                  <a16:creationId xmlns:a16="http://schemas.microsoft.com/office/drawing/2014/main" id="{2B839933-5BFC-4818-87D9-B3AE3282C6F1}"/>
                </a:ext>
              </a:extLst>
            </p:cNvPr>
            <p:cNvSpPr/>
            <p:nvPr/>
          </p:nvSpPr>
          <p:spPr>
            <a:xfrm>
              <a:off x="1523899" y="5023334"/>
              <a:ext cx="1774880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040404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</p:grpSp>
      <p:sp>
        <p:nvSpPr>
          <p:cNvPr id="25" name="Heading 15">
            <a:extLst>
              <a:ext uri="{FF2B5EF4-FFF2-40B4-BE49-F238E27FC236}">
                <a16:creationId xmlns:a16="http://schemas.microsoft.com/office/drawing/2014/main" id="{19FC8E8A-E34C-46F3-B301-28372B3C153D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Write something here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our company values</a:t>
            </a:r>
          </a:p>
        </p:txBody>
      </p:sp>
      <p:pic>
        <p:nvPicPr>
          <p:cNvPr id="20" name="Drawing 19" descr="Picture looks like as external, broccoli, rock, garden&#10;&#10;">
            <a:extLst>
              <a:ext uri="{FF2B5EF4-FFF2-40B4-BE49-F238E27FC236}">
                <a16:creationId xmlns:a16="http://schemas.microsoft.com/office/drawing/2014/main" id="{CD19976D-0ACE-4494-893C-BFEDF02953C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r="16992"/>
          <a:stretch>
            <a:fillRect/>
          </a:stretch>
        </p:blipFill>
        <p:spPr>
          <a:xfrm>
            <a:off x="3981450" y="2400300"/>
            <a:ext cx="3154363" cy="3155950"/>
          </a:xfrm>
          <a:prstGeom prst="ellipse">
            <a:avLst/>
          </a:prstGeom>
        </p:spPr>
      </p:pic>
      <p:pic>
        <p:nvPicPr>
          <p:cNvPr id="22" name="Drawing 21" descr="Picture looks like as plant, palm, wood, green&#10;&#10;">
            <a:extLst>
              <a:ext uri="{FF2B5EF4-FFF2-40B4-BE49-F238E27FC236}">
                <a16:creationId xmlns:a16="http://schemas.microsoft.com/office/drawing/2014/main" id="{B7BB0A49-892B-4669-BEA3-417BFE905EE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3" b="16573"/>
          <a:stretch>
            <a:fillRect/>
          </a:stretch>
        </p:blipFill>
        <p:spPr>
          <a:xfrm>
            <a:off x="8078788" y="2400300"/>
            <a:ext cx="3155950" cy="3155950"/>
          </a:xfrm>
          <a:prstGeom prst="ellipse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9BFC474E-CA8B-491B-8B35-B81069B17FC4}"/>
              </a:ext>
            </a:extLst>
          </p:cNvPr>
          <p:cNvSpPr/>
          <p:nvPr/>
        </p:nvSpPr>
        <p:spPr>
          <a:xfrm>
            <a:off x="6325908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86FE9F7-EA3E-46DB-A504-3378502B6509}"/>
              </a:ext>
            </a:extLst>
          </p:cNvPr>
          <p:cNvSpPr/>
          <p:nvPr/>
        </p:nvSpPr>
        <p:spPr>
          <a:xfrm>
            <a:off x="10371000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3" name="Slide number 22">
            <a:extLst>
              <a:ext uri="{FF2B5EF4-FFF2-40B4-BE49-F238E27FC236}">
                <a16:creationId xmlns:a16="http://schemas.microsoft.com/office/drawing/2014/main" id="{305B1479-0966-424D-B804-C28A908C3D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8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21D66557-AB43-437D-B697-7751EB997559}"/>
              </a:ext>
            </a:extLst>
          </p:cNvPr>
          <p:cNvSpPr/>
          <p:nvPr/>
        </p:nvSpPr>
        <p:spPr>
          <a:xfrm>
            <a:off x="9664013" y="2813131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5" name="Oval 13">
            <a:extLst>
              <a:ext uri="{FF2B5EF4-FFF2-40B4-BE49-F238E27FC236}">
                <a16:creationId xmlns:a16="http://schemas.microsoft.com/office/drawing/2014/main" id="{12771135-FAF2-4011-8DC5-50B4A78761B5}"/>
              </a:ext>
            </a:extLst>
          </p:cNvPr>
          <p:cNvSpPr/>
          <p:nvPr/>
        </p:nvSpPr>
        <p:spPr>
          <a:xfrm>
            <a:off x="9967881" y="3192114"/>
            <a:ext cx="995630" cy="99562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C486EE-2CB4-4F11-95BD-66665215949B}"/>
              </a:ext>
            </a:extLst>
          </p:cNvPr>
          <p:cNvSpPr txBox="1"/>
          <p:nvPr/>
        </p:nvSpPr>
        <p:spPr>
          <a:xfrm>
            <a:off x="10217071" y="2589196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7" name="Shape 2845">
            <a:extLst>
              <a:ext uri="{FF2B5EF4-FFF2-40B4-BE49-F238E27FC236}">
                <a16:creationId xmlns:a16="http://schemas.microsoft.com/office/drawing/2014/main" id="{2E5ED887-1C35-4EC5-90A5-78F6B405A063}"/>
              </a:ext>
            </a:extLst>
          </p:cNvPr>
          <p:cNvSpPr/>
          <p:nvPr/>
        </p:nvSpPr>
        <p:spPr>
          <a:xfrm>
            <a:off x="10304140" y="3499213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7A0DFB-882F-45C7-8A7E-46BC492A49D7}"/>
              </a:ext>
            </a:extLst>
          </p:cNvPr>
          <p:cNvSpPr/>
          <p:nvPr/>
        </p:nvSpPr>
        <p:spPr>
          <a:xfrm>
            <a:off x="3703784" y="2813131"/>
            <a:ext cx="19602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9" name="Oval 11">
            <a:extLst>
              <a:ext uri="{FF2B5EF4-FFF2-40B4-BE49-F238E27FC236}">
                <a16:creationId xmlns:a16="http://schemas.microsoft.com/office/drawing/2014/main" id="{A23F6163-B74B-429A-AF6A-5BB8E47B099B}"/>
              </a:ext>
            </a:extLst>
          </p:cNvPr>
          <p:cNvSpPr/>
          <p:nvPr/>
        </p:nvSpPr>
        <p:spPr>
          <a:xfrm>
            <a:off x="4186104" y="3192284"/>
            <a:ext cx="995630" cy="99562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31EAB-DE13-4CB6-B392-5233B861FBFD}"/>
              </a:ext>
            </a:extLst>
          </p:cNvPr>
          <p:cNvSpPr txBox="1"/>
          <p:nvPr/>
        </p:nvSpPr>
        <p:spPr>
          <a:xfrm>
            <a:off x="4444912" y="2589196"/>
            <a:ext cx="478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11" name="Shape 2848">
            <a:extLst>
              <a:ext uri="{FF2B5EF4-FFF2-40B4-BE49-F238E27FC236}">
                <a16:creationId xmlns:a16="http://schemas.microsoft.com/office/drawing/2014/main" id="{959BB303-9137-447E-9F9D-CB347098F66F}"/>
              </a:ext>
            </a:extLst>
          </p:cNvPr>
          <p:cNvSpPr/>
          <p:nvPr/>
        </p:nvSpPr>
        <p:spPr>
          <a:xfrm>
            <a:off x="4486461" y="3538998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44349B75-53FD-4FDD-B039-851E7396400F}"/>
              </a:ext>
            </a:extLst>
          </p:cNvPr>
          <p:cNvSpPr/>
          <p:nvPr/>
        </p:nvSpPr>
        <p:spPr>
          <a:xfrm>
            <a:off x="6795401" y="2813131"/>
            <a:ext cx="1737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47D42D-52DC-4EE5-BCA2-EE9F72F493B8}"/>
              </a:ext>
            </a:extLst>
          </p:cNvPr>
          <p:cNvSpPr/>
          <p:nvPr/>
        </p:nvSpPr>
        <p:spPr>
          <a:xfrm>
            <a:off x="7169193" y="3192283"/>
            <a:ext cx="995630" cy="99562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112657-9048-4DEA-BD72-A29A4A611139}"/>
              </a:ext>
            </a:extLst>
          </p:cNvPr>
          <p:cNvSpPr txBox="1"/>
          <p:nvPr/>
        </p:nvSpPr>
        <p:spPr>
          <a:xfrm>
            <a:off x="7425026" y="2589196"/>
            <a:ext cx="478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15" name="Shape 2688">
            <a:extLst>
              <a:ext uri="{FF2B5EF4-FFF2-40B4-BE49-F238E27FC236}">
                <a16:creationId xmlns:a16="http://schemas.microsoft.com/office/drawing/2014/main" id="{D663594B-5C87-4449-8B10-292EB78D90C9}"/>
              </a:ext>
            </a:extLst>
          </p:cNvPr>
          <p:cNvSpPr/>
          <p:nvPr/>
        </p:nvSpPr>
        <p:spPr>
          <a:xfrm>
            <a:off x="7477020" y="3509656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61B6FFD-A48F-43AB-B00D-F0039FD09E76}"/>
              </a:ext>
            </a:extLst>
          </p:cNvPr>
          <p:cNvSpPr/>
          <p:nvPr/>
        </p:nvSpPr>
        <p:spPr>
          <a:xfrm>
            <a:off x="969071" y="2813131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7" name="Oval 10">
            <a:extLst>
              <a:ext uri="{FF2B5EF4-FFF2-40B4-BE49-F238E27FC236}">
                <a16:creationId xmlns:a16="http://schemas.microsoft.com/office/drawing/2014/main" id="{7F0FB398-5AF5-44FD-831F-41AB9AD915A3}"/>
              </a:ext>
            </a:extLst>
          </p:cNvPr>
          <p:cNvSpPr/>
          <p:nvPr/>
        </p:nvSpPr>
        <p:spPr>
          <a:xfrm>
            <a:off x="1272939" y="3192284"/>
            <a:ext cx="995630" cy="995625"/>
          </a:xfrm>
          <a:prstGeom prst="ellipse">
            <a:avLst/>
          </a:prstGeom>
          <a:solidFill>
            <a:srgbClr val="CACAC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67A8EF-0CC6-43E2-A988-E6102BE7A658}"/>
              </a:ext>
            </a:extLst>
          </p:cNvPr>
          <p:cNvSpPr txBox="1"/>
          <p:nvPr/>
        </p:nvSpPr>
        <p:spPr>
          <a:xfrm>
            <a:off x="1501290" y="2589196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19" name="Shape 2748">
            <a:extLst>
              <a:ext uri="{FF2B5EF4-FFF2-40B4-BE49-F238E27FC236}">
                <a16:creationId xmlns:a16="http://schemas.microsoft.com/office/drawing/2014/main" id="{3C909C0B-FF17-46E2-924E-3E2F799F8B3B}"/>
              </a:ext>
            </a:extLst>
          </p:cNvPr>
          <p:cNvSpPr/>
          <p:nvPr/>
        </p:nvSpPr>
        <p:spPr>
          <a:xfrm>
            <a:off x="1583739" y="3509656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979FA1-37BE-4381-BD5F-AE5EF998CFC6}"/>
              </a:ext>
            </a:extLst>
          </p:cNvPr>
          <p:cNvGrpSpPr/>
          <p:nvPr/>
        </p:nvGrpSpPr>
        <p:grpSpPr>
          <a:xfrm>
            <a:off x="3200111" y="3460384"/>
            <a:ext cx="150410" cy="178517"/>
            <a:chOff x="6639660" y="7368150"/>
            <a:chExt cx="286024" cy="339472"/>
          </a:xfrm>
          <a:solidFill>
            <a:schemeClr val="bg1"/>
          </a:solidFill>
        </p:grpSpPr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12F565D0-300D-4272-AADF-0C4DFFA87231}"/>
                </a:ext>
              </a:extLst>
            </p:cNvPr>
            <p:cNvSpPr/>
            <p:nvPr/>
          </p:nvSpPr>
          <p:spPr>
            <a:xfrm rot="2700000">
              <a:off x="6639660" y="7497184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D226CD7C-E447-4488-A34E-D19D7683620F}"/>
                </a:ext>
              </a:extLst>
            </p:cNvPr>
            <p:cNvSpPr/>
            <p:nvPr/>
          </p:nvSpPr>
          <p:spPr>
            <a:xfrm rot="18900000">
              <a:off x="6639660" y="7679667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97E750-865A-48BB-9B12-2E7F42F013AF}"/>
              </a:ext>
            </a:extLst>
          </p:cNvPr>
          <p:cNvGrpSpPr/>
          <p:nvPr/>
        </p:nvGrpSpPr>
        <p:grpSpPr>
          <a:xfrm>
            <a:off x="6148239" y="3460384"/>
            <a:ext cx="150410" cy="178517"/>
            <a:chOff x="12245897" y="7368148"/>
            <a:chExt cx="286024" cy="339472"/>
          </a:xfrm>
          <a:solidFill>
            <a:schemeClr val="bg1"/>
          </a:solidFill>
        </p:grpSpPr>
        <p:sp>
          <p:nvSpPr>
            <p:cNvPr id="24" name="Rectangle 43">
              <a:extLst>
                <a:ext uri="{FF2B5EF4-FFF2-40B4-BE49-F238E27FC236}">
                  <a16:creationId xmlns:a16="http://schemas.microsoft.com/office/drawing/2014/main" id="{B5A1393B-1C2A-491F-B7B0-3D0C214E544A}"/>
                </a:ext>
              </a:extLst>
            </p:cNvPr>
            <p:cNvSpPr/>
            <p:nvPr/>
          </p:nvSpPr>
          <p:spPr>
            <a:xfrm rot="2700000">
              <a:off x="12245897" y="7497182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25" name="Rectangle 44">
              <a:extLst>
                <a:ext uri="{FF2B5EF4-FFF2-40B4-BE49-F238E27FC236}">
                  <a16:creationId xmlns:a16="http://schemas.microsoft.com/office/drawing/2014/main" id="{53BF20A7-A691-409A-9774-A891DF2A427D}"/>
                </a:ext>
              </a:extLst>
            </p:cNvPr>
            <p:cNvSpPr/>
            <p:nvPr/>
          </p:nvSpPr>
          <p:spPr>
            <a:xfrm rot="18900000">
              <a:off x="12245897" y="7679665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0C4B4CB-1CD4-45B8-A06B-11CCCCDC7E21}"/>
              </a:ext>
            </a:extLst>
          </p:cNvPr>
          <p:cNvGrpSpPr/>
          <p:nvPr/>
        </p:nvGrpSpPr>
        <p:grpSpPr>
          <a:xfrm>
            <a:off x="9039128" y="3460383"/>
            <a:ext cx="150410" cy="178517"/>
            <a:chOff x="17743288" y="7368146"/>
            <a:chExt cx="286024" cy="339472"/>
          </a:xfrm>
          <a:solidFill>
            <a:schemeClr val="bg1"/>
          </a:solidFill>
        </p:grpSpPr>
        <p:sp>
          <p:nvSpPr>
            <p:cNvPr id="27" name="Rectangle 46">
              <a:extLst>
                <a:ext uri="{FF2B5EF4-FFF2-40B4-BE49-F238E27FC236}">
                  <a16:creationId xmlns:a16="http://schemas.microsoft.com/office/drawing/2014/main" id="{277321CF-8F31-4ADF-85B8-56EC4EF6B800}"/>
                </a:ext>
              </a:extLst>
            </p:cNvPr>
            <p:cNvSpPr/>
            <p:nvPr/>
          </p:nvSpPr>
          <p:spPr>
            <a:xfrm rot="2700000">
              <a:off x="17743288" y="7497180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28" name="Rectangle 47">
              <a:extLst>
                <a:ext uri="{FF2B5EF4-FFF2-40B4-BE49-F238E27FC236}">
                  <a16:creationId xmlns:a16="http://schemas.microsoft.com/office/drawing/2014/main" id="{F86607CA-49D0-48A4-8D60-C70032E488B3}"/>
                </a:ext>
              </a:extLst>
            </p:cNvPr>
            <p:cNvSpPr/>
            <p:nvPr/>
          </p:nvSpPr>
          <p:spPr>
            <a:xfrm rot="18900000">
              <a:off x="17743288" y="7679663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A7A5F5F-FEC8-4315-A194-F02F5CC922CF}"/>
              </a:ext>
            </a:extLst>
          </p:cNvPr>
          <p:cNvSpPr txBox="1"/>
          <p:nvPr/>
        </p:nvSpPr>
        <p:spPr>
          <a:xfrm>
            <a:off x="650875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AE0C10-37DB-4067-B933-57A1A0302F10}"/>
              </a:ext>
            </a:extLst>
          </p:cNvPr>
          <p:cNvSpPr txBox="1"/>
          <p:nvPr/>
        </p:nvSpPr>
        <p:spPr>
          <a:xfrm>
            <a:off x="3564040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6BC499-4B48-4436-86C0-F52344D7E006}"/>
              </a:ext>
            </a:extLst>
          </p:cNvPr>
          <p:cNvSpPr txBox="1"/>
          <p:nvPr/>
        </p:nvSpPr>
        <p:spPr>
          <a:xfrm>
            <a:off x="6544155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F02842-0A78-4594-8483-861430D8B973}"/>
              </a:ext>
            </a:extLst>
          </p:cNvPr>
          <p:cNvSpPr txBox="1"/>
          <p:nvPr/>
        </p:nvSpPr>
        <p:spPr>
          <a:xfrm>
            <a:off x="9345818" y="4228964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C5387EA1-F9C9-4EDD-B826-1301ED63E4F1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  <p:sp>
        <p:nvSpPr>
          <p:cNvPr id="35" name="Slide number 34">
            <a:extLst>
              <a:ext uri="{FF2B5EF4-FFF2-40B4-BE49-F238E27FC236}">
                <a16:creationId xmlns:a16="http://schemas.microsoft.com/office/drawing/2014/main" id="{3405BE32-2663-443D-84F3-6BE43506D6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2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Drawing 30" descr="Picture looks like as plant, palm, wood, green&#10;&#10;">
            <a:extLst>
              <a:ext uri="{FF2B5EF4-FFF2-40B4-BE49-F238E27FC236}">
                <a16:creationId xmlns:a16="http://schemas.microsoft.com/office/drawing/2014/main" id="{AA2E291B-33D5-4BD1-A980-4C0F0C5D1CB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3" b="16573"/>
          <a:stretch>
            <a:fillRect/>
          </a:stretch>
        </p:blipFill>
        <p:spPr>
          <a:xfrm>
            <a:off x="5732914" y="1282246"/>
            <a:ext cx="4699454" cy="4699454"/>
          </a:xfrm>
        </p:spPr>
      </p:pic>
      <p:sp>
        <p:nvSpPr>
          <p:cNvPr id="23" name="Slide number 22">
            <a:extLst>
              <a:ext uri="{FF2B5EF4-FFF2-40B4-BE49-F238E27FC236}">
                <a16:creationId xmlns:a16="http://schemas.microsoft.com/office/drawing/2014/main" id="{CB117A52-A658-46AD-BDC4-62F9B3B854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919E7417-7B82-4C31-B782-30CA42EFD6A6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60134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presentation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AE423-F3CF-44D4-8E24-DAE9F432FCAB}"/>
              </a:ext>
            </a:extLst>
          </p:cNvPr>
          <p:cNvSpPr txBox="1">
            <a:spLocks/>
          </p:cNvSpPr>
          <p:nvPr/>
        </p:nvSpPr>
        <p:spPr>
          <a:xfrm>
            <a:off x="544282" y="3221377"/>
            <a:ext cx="230435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84B198C2-1017-4F2B-A443-AAB2124BB44E}"/>
              </a:ext>
            </a:extLst>
          </p:cNvPr>
          <p:cNvSpPr/>
          <p:nvPr/>
        </p:nvSpPr>
        <p:spPr>
          <a:xfrm>
            <a:off x="629257" y="2962495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27A744B-AD2F-40C8-AB1D-64F79F58E504}"/>
              </a:ext>
            </a:extLst>
          </p:cNvPr>
          <p:cNvSpPr txBox="1">
            <a:spLocks/>
          </p:cNvSpPr>
          <p:nvPr/>
        </p:nvSpPr>
        <p:spPr>
          <a:xfrm>
            <a:off x="3216661" y="3221378"/>
            <a:ext cx="2333219" cy="470068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019520FB-FCF1-4B69-B801-B1F178F80307}"/>
              </a:ext>
            </a:extLst>
          </p:cNvPr>
          <p:cNvSpPr/>
          <p:nvPr/>
        </p:nvSpPr>
        <p:spPr>
          <a:xfrm>
            <a:off x="3282587" y="2962495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F5BFC7-D9D8-48F6-ACBC-925ADFE8DD1B}"/>
              </a:ext>
            </a:extLst>
          </p:cNvPr>
          <p:cNvSpPr txBox="1">
            <a:spLocks/>
          </p:cNvSpPr>
          <p:nvPr/>
        </p:nvSpPr>
        <p:spPr>
          <a:xfrm>
            <a:off x="616149" y="2147262"/>
            <a:ext cx="3961048" cy="630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kern="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19" name="Rectangle 26">
            <a:extLst>
              <a:ext uri="{FF2B5EF4-FFF2-40B4-BE49-F238E27FC236}">
                <a16:creationId xmlns:a16="http://schemas.microsoft.com/office/drawing/2014/main" id="{DA176A4F-92AF-4BF6-ABA3-ED833F953C5E}"/>
              </a:ext>
            </a:extLst>
          </p:cNvPr>
          <p:cNvSpPr/>
          <p:nvPr/>
        </p:nvSpPr>
        <p:spPr>
          <a:xfrm>
            <a:off x="539273" y="4464151"/>
            <a:ext cx="2533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Here Your </a:t>
            </a:r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17D0E17-6F39-4906-949A-A5A62E23E39D}"/>
              </a:ext>
            </a:extLst>
          </p:cNvPr>
          <p:cNvSpPr txBox="1">
            <a:spLocks/>
          </p:cNvSpPr>
          <p:nvPr/>
        </p:nvSpPr>
        <p:spPr>
          <a:xfrm>
            <a:off x="539273" y="4706525"/>
            <a:ext cx="1360535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Houston, Texas</a:t>
            </a:r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8DA41FC2-9BA9-43E4-9A2C-1B1B5CF65ED5}"/>
              </a:ext>
            </a:extLst>
          </p:cNvPr>
          <p:cNvSpPr/>
          <p:nvPr/>
        </p:nvSpPr>
        <p:spPr>
          <a:xfrm>
            <a:off x="539273" y="518333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F0AD978-5D3D-4374-9624-B91DAC2C004B}"/>
              </a:ext>
            </a:extLst>
          </p:cNvPr>
          <p:cNvSpPr txBox="1">
            <a:spLocks/>
          </p:cNvSpPr>
          <p:nvPr/>
        </p:nvSpPr>
        <p:spPr>
          <a:xfrm>
            <a:off x="539273" y="5494962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15" name="Rectangle 33">
            <a:extLst>
              <a:ext uri="{FF2B5EF4-FFF2-40B4-BE49-F238E27FC236}">
                <a16:creationId xmlns:a16="http://schemas.microsoft.com/office/drawing/2014/main" id="{402249A0-E8AF-4C97-9E1E-98402C13896A}"/>
              </a:ext>
            </a:extLst>
          </p:cNvPr>
          <p:cNvSpPr/>
          <p:nvPr/>
        </p:nvSpPr>
        <p:spPr>
          <a:xfrm>
            <a:off x="3216661" y="5181885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0F6408F-9E88-447A-8FD5-B95E7CDDAF4A}"/>
              </a:ext>
            </a:extLst>
          </p:cNvPr>
          <p:cNvSpPr txBox="1">
            <a:spLocks/>
          </p:cNvSpPr>
          <p:nvPr/>
        </p:nvSpPr>
        <p:spPr>
          <a:xfrm>
            <a:off x="3216661" y="5493510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32" name="Oval 13">
            <a:extLst>
              <a:ext uri="{FF2B5EF4-FFF2-40B4-BE49-F238E27FC236}">
                <a16:creationId xmlns:a16="http://schemas.microsoft.com/office/drawing/2014/main" id="{1FDE7B4A-1AA8-4193-B95C-2609DD9871BD}"/>
              </a:ext>
            </a:extLst>
          </p:cNvPr>
          <p:cNvSpPr/>
          <p:nvPr/>
        </p:nvSpPr>
        <p:spPr>
          <a:xfrm>
            <a:off x="6096000" y="4990561"/>
            <a:ext cx="729786" cy="729786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cxnSp>
        <p:nvCxnSpPr>
          <p:cNvPr id="34" name="Straight connective line 33">
            <a:extLst>
              <a:ext uri="{FF2B5EF4-FFF2-40B4-BE49-F238E27FC236}">
                <a16:creationId xmlns:a16="http://schemas.microsoft.com/office/drawing/2014/main" id="{926F9267-6E35-4A42-9062-4CFE8A576DE1}"/>
              </a:ext>
            </a:extLst>
          </p:cNvPr>
          <p:cNvCxnSpPr/>
          <p:nvPr/>
        </p:nvCxnSpPr>
        <p:spPr>
          <a:xfrm>
            <a:off x="616149" y="4089400"/>
            <a:ext cx="869751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59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rawing 5" descr="Picture looks like as plant, palm, wood, green&#10;&#10;">
            <a:extLst>
              <a:ext uri="{FF2B5EF4-FFF2-40B4-BE49-F238E27FC236}">
                <a16:creationId xmlns:a16="http://schemas.microsoft.com/office/drawing/2014/main" id="{A647ADE4-A0F4-4C4C-AE96-60666F80197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6" b="16556"/>
          <a:stretch>
            <a:fillRect/>
          </a:stretch>
        </p:blipFill>
        <p:spPr/>
      </p:pic>
      <p:pic>
        <p:nvPicPr>
          <p:cNvPr id="8" name="Drawing 7" descr="Picture looks like as red, umbrella, sits, white&#10;&#10;">
            <a:extLst>
              <a:ext uri="{FF2B5EF4-FFF2-40B4-BE49-F238E27FC236}">
                <a16:creationId xmlns:a16="http://schemas.microsoft.com/office/drawing/2014/main" id="{9ABA5448-3B28-46BF-88E7-0D22133A12F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1" b="12481"/>
          <a:stretch>
            <a:fillRect/>
          </a:stretch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D515B0-1304-4AE9-AD97-17749D716027}"/>
              </a:ext>
            </a:extLst>
          </p:cNvPr>
          <p:cNvSpPr/>
          <p:nvPr/>
        </p:nvSpPr>
        <p:spPr>
          <a:xfrm>
            <a:off x="6325908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9794BF-7E6B-4F70-83E0-4B20361E9D93}"/>
              </a:ext>
            </a:extLst>
          </p:cNvPr>
          <p:cNvSpPr/>
          <p:nvPr/>
        </p:nvSpPr>
        <p:spPr>
          <a:xfrm>
            <a:off x="10371000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98FED48B-E6C6-4E6C-809C-2B85DF50784D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Heading 15">
            <a:extLst>
              <a:ext uri="{FF2B5EF4-FFF2-40B4-BE49-F238E27FC236}">
                <a16:creationId xmlns:a16="http://schemas.microsoft.com/office/drawing/2014/main" id="{A5E1C0F2-3499-4A5B-A69E-5F5FF1F798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Write something here our company values</a:t>
            </a:r>
          </a:p>
        </p:txBody>
      </p:sp>
      <p:sp>
        <p:nvSpPr>
          <p:cNvPr id="13" name="Text 17">
            <a:extLst>
              <a:ext uri="{FF2B5EF4-FFF2-40B4-BE49-F238E27FC236}">
                <a16:creationId xmlns:a16="http://schemas.microsoft.com/office/drawing/2014/main" id="{ABED9C07-3B91-4D45-B38E-A89B629DC334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92F229-5ECC-47BD-BD1D-5C3EABCD25CF}"/>
              </a:ext>
            </a:extLst>
          </p:cNvPr>
          <p:cNvSpPr/>
          <p:nvPr/>
        </p:nvSpPr>
        <p:spPr>
          <a:xfrm>
            <a:off x="651000" y="2272334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2624">
            <a:extLst>
              <a:ext uri="{FF2B5EF4-FFF2-40B4-BE49-F238E27FC236}">
                <a16:creationId xmlns:a16="http://schemas.microsoft.com/office/drawing/2014/main" id="{744D36CB-EB2A-4BDA-AFC1-1CB5ED55F00C}"/>
              </a:ext>
            </a:extLst>
          </p:cNvPr>
          <p:cNvSpPr/>
          <p:nvPr/>
        </p:nvSpPr>
        <p:spPr>
          <a:xfrm>
            <a:off x="814909" y="2436243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ECE9456B-1D75-45E8-8ABA-9F3562C627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3">
            <a:extLst>
              <a:ext uri="{FF2B5EF4-FFF2-40B4-BE49-F238E27FC236}">
                <a16:creationId xmlns:a16="http://schemas.microsoft.com/office/drawing/2014/main" id="{76D86FAD-4D44-4094-A118-E2E4951D0C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Drawing 8" descr="Picture looks like as plant, palm, wood, green&#10;&#10;">
            <a:extLst>
              <a:ext uri="{FF2B5EF4-FFF2-40B4-BE49-F238E27FC236}">
                <a16:creationId xmlns:a16="http://schemas.microsoft.com/office/drawing/2014/main" id="{58D7D617-2B9C-4B75-AA91-717B1B34EC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6" b="16556"/>
          <a:stretch>
            <a:fillRect/>
          </a:stretch>
        </p:blipFill>
        <p:spPr>
          <a:xfrm>
            <a:off x="3981000" y="2400915"/>
            <a:ext cx="3154908" cy="3154908"/>
          </a:xfrm>
        </p:spPr>
      </p:pic>
      <p:pic>
        <p:nvPicPr>
          <p:cNvPr id="10" name="Drawing 9" descr="Picture looks like as red, umbrella, sits, white&#10;&#10;">
            <a:extLst>
              <a:ext uri="{FF2B5EF4-FFF2-40B4-BE49-F238E27FC236}">
                <a16:creationId xmlns:a16="http://schemas.microsoft.com/office/drawing/2014/main" id="{9F092551-B279-4EE5-B8D0-0BB9ABB8649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1" b="12481"/>
          <a:stretch>
            <a:fillRect/>
          </a:stretch>
        </p:blipFill>
        <p:spPr>
          <a:xfrm>
            <a:off x="8026092" y="2400915"/>
            <a:ext cx="3154908" cy="3154908"/>
          </a:xfr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B1D854E-2D5B-4798-B536-E83D24167A5C}"/>
              </a:ext>
            </a:extLst>
          </p:cNvPr>
          <p:cNvSpPr/>
          <p:nvPr/>
        </p:nvSpPr>
        <p:spPr>
          <a:xfrm>
            <a:off x="6325908" y="4745823"/>
            <a:ext cx="810000" cy="81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516403-8E53-4B79-8E99-99B1FA190B4D}"/>
              </a:ext>
            </a:extLst>
          </p:cNvPr>
          <p:cNvSpPr/>
          <p:nvPr/>
        </p:nvSpPr>
        <p:spPr>
          <a:xfrm>
            <a:off x="10371000" y="4745823"/>
            <a:ext cx="810000" cy="81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13" name="Text 17">
            <a:extLst>
              <a:ext uri="{FF2B5EF4-FFF2-40B4-BE49-F238E27FC236}">
                <a16:creationId xmlns:a16="http://schemas.microsoft.com/office/drawing/2014/main" id="{FB3F9ECD-4C11-42E6-8E8F-FBB89A33A6F6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C3D94D0D-8AAD-4321-95D2-81AAEE22F0FF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FF3D0CE6-F5F4-46F6-8DBA-08E353078EE1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6A6ABC-2E3B-41A7-8C46-48133C7CAC45}"/>
              </a:ext>
            </a:extLst>
          </p:cNvPr>
          <p:cNvSpPr/>
          <p:nvPr/>
        </p:nvSpPr>
        <p:spPr>
          <a:xfrm>
            <a:off x="651000" y="2272334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2624">
            <a:extLst>
              <a:ext uri="{FF2B5EF4-FFF2-40B4-BE49-F238E27FC236}">
                <a16:creationId xmlns:a16="http://schemas.microsoft.com/office/drawing/2014/main" id="{66B432FD-2008-41E0-90E5-C6B099869F40}"/>
              </a:ext>
            </a:extLst>
          </p:cNvPr>
          <p:cNvSpPr/>
          <p:nvPr/>
        </p:nvSpPr>
        <p:spPr>
          <a:xfrm>
            <a:off x="814909" y="2436243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2723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_theme">
  <a:themeElements>
    <a:clrScheme name="Template_1">
      <a:dk1>
        <a:srgbClr val="040404"/>
      </a:dk1>
      <a:lt1>
        <a:srgbClr val="a9a42c"/>
      </a:lt1>
      <a:dk2>
        <a:srgbClr val="040404"/>
      </a:dk2>
      <a:lt2>
        <a:srgbClr val="a9a42c"/>
      </a:lt2>
      <a:accent1>
        <a:srgbClr val="040404"/>
      </a:accent1>
      <a:accent2>
        <a:srgbClr val="FFFFFF"/>
      </a:accent2>
      <a:accent3>
        <a:srgbClr val="8C8787"/>
      </a:accent3>
      <a:accent4>
        <a:srgbClr val="CACACA"/>
      </a:accent4>
      <a:accent5>
        <a:srgbClr val="a9a42c"/>
      </a:accent5>
      <a:accent6>
        <a:srgbClr val="a9a42c"/>
      </a:accent6>
      <a:hlink>
        <a:srgbClr val="CACACA"/>
      </a:hlink>
      <a:folHlink>
        <a:srgbClr val="8C8787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040404"/>
      </a:dk1>
      <a:lt1>
        <a:srgbClr val="a9a42c"/>
      </a:lt1>
      <a:dk2>
        <a:srgbClr val="040404"/>
      </a:dk2>
      <a:lt2>
        <a:srgbClr val="a9a42c"/>
      </a:lt2>
      <a:accent1>
        <a:srgbClr val="040404"/>
      </a:accent1>
      <a:accent2>
        <a:srgbClr val="FFFFFF"/>
      </a:accent2>
      <a:accent3>
        <a:srgbClr val="8C8787"/>
      </a:accent3>
      <a:accent4>
        <a:srgbClr val="CACACA"/>
      </a:accent4>
      <a:accent5>
        <a:srgbClr val="a9a42c"/>
      </a:accent5>
      <a:accent6>
        <a:srgbClr val="a9a42c"/>
      </a:accent6>
      <a:hlink>
        <a:srgbClr val="CACACA"/>
      </a:hlink>
      <a:folHlink>
        <a:srgbClr val="8C8787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1838</Words>
  <Application>Microsoft Office PowerPoint</Application>
  <PresentationFormat>Wide-screen</PresentationFormat>
  <Paragraphs>229</Paragraphs>
  <Slides>25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11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25</vt:i4>
      </vt:variant>
    </vt:vector>
  </HeadingPairs>
  <TitlesOfParts>
    <vt:vector size="38" baseType="lpstr">
      <vt:lpstr>Arial</vt:lpstr>
      <vt:lpstr>Calibri</vt:lpstr>
      <vt:lpstr>Gill Sans</vt:lpstr>
      <vt:lpstr>Gudea</vt:lpstr>
      <vt:lpstr>Lato</vt:lpstr>
      <vt:lpstr>Lato Light</vt:lpstr>
      <vt:lpstr>Lato Regular</vt:lpstr>
      <vt:lpstr>Montserrat</vt:lpstr>
      <vt:lpstr>Poppins</vt:lpstr>
      <vt:lpstr>Poppins Bold</vt:lpstr>
      <vt:lpstr>Roboto</vt:lpstr>
      <vt:lpstr>Simple_theme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40</cp:revision>
  <dcterms:created xsi:type="dcterms:W3CDTF">2020-04-21T09:44:24Z</dcterms:created>
  <dcterms:modified xsi:type="dcterms:W3CDTF">2020-04-22T08:40:32Z</dcterms:modified>
</cp:coreProperties>
</file>